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f910589e7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419f59bb94509"/>
  </p:sldMasterIdLst>
  <p:sldIdLst>
    <p:sldId xmlns:r="http://schemas.openxmlformats.org/officeDocument/2006/relationships" id="256" r:id="Rfca4ad3515b64b82"/>
    <p:sldId xmlns:r="http://schemas.openxmlformats.org/officeDocument/2006/relationships" id="257" r:id="Re111fbbb55c04ba4"/>
    <p:sldId xmlns:r="http://schemas.openxmlformats.org/officeDocument/2006/relationships" id="258" r:id="R8e385637bcec4132"/>
    <p:sldId xmlns:r="http://schemas.openxmlformats.org/officeDocument/2006/relationships" id="259" r:id="Raad9ece89f7342fc"/>
    <p:sldId xmlns:r="http://schemas.openxmlformats.org/officeDocument/2006/relationships" id="260" r:id="R65147589e7744f5d"/>
    <p:sldId xmlns:r="http://schemas.openxmlformats.org/officeDocument/2006/relationships" id="261" r:id="R73b61d944d6b40c8"/>
    <p:sldId xmlns:r="http://schemas.openxmlformats.org/officeDocument/2006/relationships" id="262" r:id="R76163a7e060e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419f59bb94509" /><Relationship Type="http://schemas.openxmlformats.org/officeDocument/2006/relationships/slide" Target="/ppt/slides/slide1.xml" Id="Rfca4ad3515b64b82" /><Relationship Type="http://schemas.openxmlformats.org/officeDocument/2006/relationships/slide" Target="/ppt/slides/slide2.xml" Id="Re111fbbb55c04ba4" /><Relationship Type="http://schemas.openxmlformats.org/officeDocument/2006/relationships/slide" Target="/ppt/slides/slide3.xml" Id="R8e385637bcec4132" /><Relationship Type="http://schemas.openxmlformats.org/officeDocument/2006/relationships/slide" Target="/ppt/slides/slide4.xml" Id="Raad9ece89f7342fc" /><Relationship Type="http://schemas.openxmlformats.org/officeDocument/2006/relationships/slide" Target="/ppt/slides/slide5.xml" Id="R65147589e7744f5d" /><Relationship Type="http://schemas.openxmlformats.org/officeDocument/2006/relationships/slide" Target="/ppt/slides/slide6.xml" Id="R73b61d944d6b40c8" /><Relationship Type="http://schemas.openxmlformats.org/officeDocument/2006/relationships/slide" Target="/ppt/slides/slide7.xml" Id="R76163a7e060e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b2a687dc0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451da15a4f24" /><Relationship Type="http://schemas.openxmlformats.org/officeDocument/2006/relationships/theme" Target="/ppt/slideMasters/theme/theme1.xml" Id="R51fb0f63d117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7451da15a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070d055e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2cdd683c9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701a33e37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4c7f94f0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dc49fc89d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a732043f1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5aa944f4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