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7ceefb0e274d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75fafee87f44c6"/>
  </p:sldMasterIdLst>
  <p:sldIdLst>
    <p:sldId xmlns:r="http://schemas.openxmlformats.org/officeDocument/2006/relationships" id="256" r:id="R78cb6e3ba44c4716"/>
    <p:sldId xmlns:r="http://schemas.openxmlformats.org/officeDocument/2006/relationships" id="257" r:id="R03ea51e2f1064526"/>
    <p:sldId xmlns:r="http://schemas.openxmlformats.org/officeDocument/2006/relationships" id="258" r:id="Rb1d2d86ddd6a4b49"/>
    <p:sldId xmlns:r="http://schemas.openxmlformats.org/officeDocument/2006/relationships" id="259" r:id="Rd81ea04acfe34dab"/>
    <p:sldId xmlns:r="http://schemas.openxmlformats.org/officeDocument/2006/relationships" id="260" r:id="R7c0e07d9211d4e99"/>
    <p:sldId xmlns:r="http://schemas.openxmlformats.org/officeDocument/2006/relationships" id="261" r:id="Re03d64601d364e02"/>
    <p:sldId xmlns:r="http://schemas.openxmlformats.org/officeDocument/2006/relationships" id="262" r:id="R1e83f9d3e7e142b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75fafee87f44c6" /><Relationship Type="http://schemas.openxmlformats.org/officeDocument/2006/relationships/slide" Target="/ppt/slides/slide1.xml" Id="R78cb6e3ba44c4716" /><Relationship Type="http://schemas.openxmlformats.org/officeDocument/2006/relationships/slide" Target="/ppt/slides/slide2.xml" Id="R03ea51e2f1064526" /><Relationship Type="http://schemas.openxmlformats.org/officeDocument/2006/relationships/slide" Target="/ppt/slides/slide3.xml" Id="Rb1d2d86ddd6a4b49" /><Relationship Type="http://schemas.openxmlformats.org/officeDocument/2006/relationships/slide" Target="/ppt/slides/slide4.xml" Id="Rd81ea04acfe34dab" /><Relationship Type="http://schemas.openxmlformats.org/officeDocument/2006/relationships/slide" Target="/ppt/slides/slide5.xml" Id="R7c0e07d9211d4e99" /><Relationship Type="http://schemas.openxmlformats.org/officeDocument/2006/relationships/slide" Target="/ppt/slides/slide6.xml" Id="Re03d64601d364e02" /><Relationship Type="http://schemas.openxmlformats.org/officeDocument/2006/relationships/slide" Target="/ppt/slides/slide7.xml" Id="R1e83f9d3e7e142b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27f87cb6054f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e600855244318" /><Relationship Type="http://schemas.openxmlformats.org/officeDocument/2006/relationships/theme" Target="/ppt/slideMasters/theme/theme1.xml" Id="R8830fef877f84c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ae60085524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0beb43488a40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4362723fd4ee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ae3402ccb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ec3b4de614a6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f804f0b41642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f9ce1e94f242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506917c51a41f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NOVA GRUPPEN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NOVA GRUPPEN HOLDING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−2 600 296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1 964 065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15 213 943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 –  59,7 %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JAMECO AS  –  40,3 %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Kobbervikdalen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3036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919 823 445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NOVA GRUPPEN HOLDING AS</a:t>
            </a:r>
          </a:p>
        </p:txBody>
      </p:sp>
    </p:spTree>
  </p:cSld>
  <p:clrMapOvr>
    <a:masterClrMapping xmlns:a="http://schemas.openxmlformats.org/drawingml/2006/main"/>
  </p:clrMapOvr>
</p:sld>
</file>