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d63c3e04e43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0a6d3ddb7d4021"/>
  </p:sldMasterIdLst>
  <p:sldIdLst>
    <p:sldId xmlns:r="http://schemas.openxmlformats.org/officeDocument/2006/relationships" id="256" r:id="R189d25e3e9de4516"/>
    <p:sldId xmlns:r="http://schemas.openxmlformats.org/officeDocument/2006/relationships" id="257" r:id="R6ee1cd4c7f404e11"/>
    <p:sldId xmlns:r="http://schemas.openxmlformats.org/officeDocument/2006/relationships" id="258" r:id="R8c08e73528e040ce"/>
    <p:sldId xmlns:r="http://schemas.openxmlformats.org/officeDocument/2006/relationships" id="259" r:id="Rd896e14051284d01"/>
    <p:sldId xmlns:r="http://schemas.openxmlformats.org/officeDocument/2006/relationships" id="260" r:id="R834e8782ce504e7b"/>
    <p:sldId xmlns:r="http://schemas.openxmlformats.org/officeDocument/2006/relationships" id="261" r:id="Rad48a40f41bb4d06"/>
    <p:sldId xmlns:r="http://schemas.openxmlformats.org/officeDocument/2006/relationships" id="262" r:id="R7104f1bd546649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a6d3ddb7d4021" /><Relationship Type="http://schemas.openxmlformats.org/officeDocument/2006/relationships/slide" Target="/ppt/slides/slide1.xml" Id="R189d25e3e9de4516" /><Relationship Type="http://schemas.openxmlformats.org/officeDocument/2006/relationships/slide" Target="/ppt/slides/slide2.xml" Id="R6ee1cd4c7f404e11" /><Relationship Type="http://schemas.openxmlformats.org/officeDocument/2006/relationships/slide" Target="/ppt/slides/slide3.xml" Id="R8c08e73528e040ce" /><Relationship Type="http://schemas.openxmlformats.org/officeDocument/2006/relationships/slide" Target="/ppt/slides/slide4.xml" Id="Rd896e14051284d01" /><Relationship Type="http://schemas.openxmlformats.org/officeDocument/2006/relationships/slide" Target="/ppt/slides/slide5.xml" Id="R834e8782ce504e7b" /><Relationship Type="http://schemas.openxmlformats.org/officeDocument/2006/relationships/slide" Target="/ppt/slides/slide6.xml" Id="Rad48a40f41bb4d06" /><Relationship Type="http://schemas.openxmlformats.org/officeDocument/2006/relationships/slide" Target="/ppt/slides/slide7.xml" Id="R7104f1bd546649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332f54d4a45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d133a20564c43" /><Relationship Type="http://schemas.openxmlformats.org/officeDocument/2006/relationships/theme" Target="/ppt/slideMasters/theme/theme1.xml" Id="Rf5bf439114fa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cd133a20564c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32df4880f41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702fa31994c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b121460cb45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2220b993141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2b4c5d0d24f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a86a5c7df49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e2067eddd49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63 011 183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60 122 701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57 145 984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589 879 091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648 445 064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BARTNES  –  84,7 %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BARTNES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EQUADOR INVEST AS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SPORTY INVEST AS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ZHINGA INVEST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919 823 771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