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021d169b1248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31ab9c080a45a4"/>
  </p:sldMasterIdLst>
  <p:sldIdLst>
    <p:sldId xmlns:r="http://schemas.openxmlformats.org/officeDocument/2006/relationships" id="256" r:id="Rdedbfe551471414f"/>
    <p:sldId xmlns:r="http://schemas.openxmlformats.org/officeDocument/2006/relationships" id="257" r:id="R591b5539a2c34229"/>
    <p:sldId xmlns:r="http://schemas.openxmlformats.org/officeDocument/2006/relationships" id="258" r:id="R5c42ed13e3bc4fef"/>
    <p:sldId xmlns:r="http://schemas.openxmlformats.org/officeDocument/2006/relationships" id="259" r:id="R100b731dc4534127"/>
    <p:sldId xmlns:r="http://schemas.openxmlformats.org/officeDocument/2006/relationships" id="260" r:id="Rd3f141b68e164618"/>
    <p:sldId xmlns:r="http://schemas.openxmlformats.org/officeDocument/2006/relationships" id="261" r:id="Rc6350fb9031e4b2c"/>
    <p:sldId xmlns:r="http://schemas.openxmlformats.org/officeDocument/2006/relationships" id="262" r:id="R07e8f0d045f144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31ab9c080a45a4" /><Relationship Type="http://schemas.openxmlformats.org/officeDocument/2006/relationships/slide" Target="/ppt/slides/slide1.xml" Id="Rdedbfe551471414f" /><Relationship Type="http://schemas.openxmlformats.org/officeDocument/2006/relationships/slide" Target="/ppt/slides/slide2.xml" Id="R591b5539a2c34229" /><Relationship Type="http://schemas.openxmlformats.org/officeDocument/2006/relationships/slide" Target="/ppt/slides/slide3.xml" Id="R5c42ed13e3bc4fef" /><Relationship Type="http://schemas.openxmlformats.org/officeDocument/2006/relationships/slide" Target="/ppt/slides/slide4.xml" Id="R100b731dc4534127" /><Relationship Type="http://schemas.openxmlformats.org/officeDocument/2006/relationships/slide" Target="/ppt/slides/slide5.xml" Id="Rd3f141b68e164618" /><Relationship Type="http://schemas.openxmlformats.org/officeDocument/2006/relationships/slide" Target="/ppt/slides/slide6.xml" Id="Rc6350fb9031e4b2c" /><Relationship Type="http://schemas.openxmlformats.org/officeDocument/2006/relationships/slide" Target="/ppt/slides/slide7.xml" Id="R07e8f0d045f144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9217dc180642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35e55c9cf4123" /><Relationship Type="http://schemas.openxmlformats.org/officeDocument/2006/relationships/theme" Target="/ppt/slideMasters/theme/theme1.xml" Id="R4dd7e6799aa74d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635e55c9cf41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a9a0703fc45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7492f301147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ec727a1bb44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9ffe43dda47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ac143532c4f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49289d5b54e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a330f165445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INVICTUS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INVICTUS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INVICTUS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INVICTUS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INVICTUS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INVICTUS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6 912 025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16 398 457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16 478 380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INVICTUS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FRØNNINGEN LEIF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INVICTUS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Strømgaten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919 827 483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INVICTUS AS</a:t>
            </a:r>
          </a:p>
        </p:txBody>
      </p:sp>
    </p:spTree>
  </p:cSld>
  <p:clrMapOvr>
    <a:masterClrMapping xmlns:a="http://schemas.openxmlformats.org/drawingml/2006/main"/>
  </p:clrMapOvr>
</p:sld>
</file>