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c2a76181e54a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dc25d9ceb94696"/>
  </p:sldMasterIdLst>
  <p:sldIdLst>
    <p:sldId xmlns:r="http://schemas.openxmlformats.org/officeDocument/2006/relationships" id="256" r:id="Ra7f739a98aa34b60"/>
    <p:sldId xmlns:r="http://schemas.openxmlformats.org/officeDocument/2006/relationships" id="257" r:id="Ra0b428baa3b54557"/>
    <p:sldId xmlns:r="http://schemas.openxmlformats.org/officeDocument/2006/relationships" id="258" r:id="Rde40c5975ded47d0"/>
    <p:sldId xmlns:r="http://schemas.openxmlformats.org/officeDocument/2006/relationships" id="259" r:id="R902501ce721a4cd2"/>
    <p:sldId xmlns:r="http://schemas.openxmlformats.org/officeDocument/2006/relationships" id="260" r:id="Rc8fc6358674d439e"/>
    <p:sldId xmlns:r="http://schemas.openxmlformats.org/officeDocument/2006/relationships" id="261" r:id="Rc778d217cb374d30"/>
    <p:sldId xmlns:r="http://schemas.openxmlformats.org/officeDocument/2006/relationships" id="262" r:id="Rfd63fd3f013e46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dc25d9ceb94696" /><Relationship Type="http://schemas.openxmlformats.org/officeDocument/2006/relationships/slide" Target="/ppt/slides/slide1.xml" Id="Ra7f739a98aa34b60" /><Relationship Type="http://schemas.openxmlformats.org/officeDocument/2006/relationships/slide" Target="/ppt/slides/slide2.xml" Id="Ra0b428baa3b54557" /><Relationship Type="http://schemas.openxmlformats.org/officeDocument/2006/relationships/slide" Target="/ppt/slides/slide3.xml" Id="Rde40c5975ded47d0" /><Relationship Type="http://schemas.openxmlformats.org/officeDocument/2006/relationships/slide" Target="/ppt/slides/slide4.xml" Id="R902501ce721a4cd2" /><Relationship Type="http://schemas.openxmlformats.org/officeDocument/2006/relationships/slide" Target="/ppt/slides/slide5.xml" Id="Rc8fc6358674d439e" /><Relationship Type="http://schemas.openxmlformats.org/officeDocument/2006/relationships/slide" Target="/ppt/slides/slide6.xml" Id="Rc778d217cb374d30" /><Relationship Type="http://schemas.openxmlformats.org/officeDocument/2006/relationships/slide" Target="/ppt/slides/slide7.xml" Id="Rfd63fd3f013e46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b0bb5f59342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eafd406374948" /><Relationship Type="http://schemas.openxmlformats.org/officeDocument/2006/relationships/theme" Target="/ppt/slideMasters/theme/theme1.xml" Id="Ra4e2df0b921048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feafd4063749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2ffeedb634a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8f66e15a8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5785fb3c04f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87cc8bc0a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f977458824e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1e4045d4b49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0ccfb135c4c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3 151 315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16 505 337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18 974 808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919 827 793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