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b18d3db7a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b84b3787a40f8"/>
  </p:sldMasterIdLst>
  <p:sldIdLst>
    <p:sldId xmlns:r="http://schemas.openxmlformats.org/officeDocument/2006/relationships" id="256" r:id="Rb77b2e7ad7164990"/>
    <p:sldId xmlns:r="http://schemas.openxmlformats.org/officeDocument/2006/relationships" id="257" r:id="R515f6eb9c3524b69"/>
    <p:sldId xmlns:r="http://schemas.openxmlformats.org/officeDocument/2006/relationships" id="258" r:id="R4d4a3883656e40b2"/>
    <p:sldId xmlns:r="http://schemas.openxmlformats.org/officeDocument/2006/relationships" id="259" r:id="R16a1ff39154d4956"/>
    <p:sldId xmlns:r="http://schemas.openxmlformats.org/officeDocument/2006/relationships" id="260" r:id="R5a5ed96089cc4689"/>
    <p:sldId xmlns:r="http://schemas.openxmlformats.org/officeDocument/2006/relationships" id="261" r:id="R3216f6732c804c88"/>
    <p:sldId xmlns:r="http://schemas.openxmlformats.org/officeDocument/2006/relationships" id="262" r:id="R06bc9da08b25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b84b3787a40f8" /><Relationship Type="http://schemas.openxmlformats.org/officeDocument/2006/relationships/slide" Target="/ppt/slides/slide1.xml" Id="Rb77b2e7ad7164990" /><Relationship Type="http://schemas.openxmlformats.org/officeDocument/2006/relationships/slide" Target="/ppt/slides/slide2.xml" Id="R515f6eb9c3524b69" /><Relationship Type="http://schemas.openxmlformats.org/officeDocument/2006/relationships/slide" Target="/ppt/slides/slide3.xml" Id="R4d4a3883656e40b2" /><Relationship Type="http://schemas.openxmlformats.org/officeDocument/2006/relationships/slide" Target="/ppt/slides/slide4.xml" Id="R16a1ff39154d4956" /><Relationship Type="http://schemas.openxmlformats.org/officeDocument/2006/relationships/slide" Target="/ppt/slides/slide5.xml" Id="R5a5ed96089cc4689" /><Relationship Type="http://schemas.openxmlformats.org/officeDocument/2006/relationships/slide" Target="/ppt/slides/slide6.xml" Id="R3216f6732c804c88" /><Relationship Type="http://schemas.openxmlformats.org/officeDocument/2006/relationships/slide" Target="/ppt/slides/slide7.xml" Id="R06bc9da08b25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a7b9eabff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79f502b04df7" /><Relationship Type="http://schemas.openxmlformats.org/officeDocument/2006/relationships/theme" Target="/ppt/slideMasters/theme/theme1.xml" Id="R68bf812f6668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479f502b0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b411bf56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6d298d00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caa1de15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9a426551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ceeb1644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bc0380d29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bec54238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