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41f36915c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3c3c04b5045ba"/>
  </p:sldMasterIdLst>
  <p:sldIdLst>
    <p:sldId xmlns:r="http://schemas.openxmlformats.org/officeDocument/2006/relationships" id="256" r:id="R5c8068de1f7a4aa0"/>
    <p:sldId xmlns:r="http://schemas.openxmlformats.org/officeDocument/2006/relationships" id="257" r:id="R3d552c9c76244500"/>
    <p:sldId xmlns:r="http://schemas.openxmlformats.org/officeDocument/2006/relationships" id="258" r:id="R62d3dadc92a6427c"/>
    <p:sldId xmlns:r="http://schemas.openxmlformats.org/officeDocument/2006/relationships" id="259" r:id="R63768bd5bd8f4c47"/>
    <p:sldId xmlns:r="http://schemas.openxmlformats.org/officeDocument/2006/relationships" id="260" r:id="R057c43ccf4d64ead"/>
    <p:sldId xmlns:r="http://schemas.openxmlformats.org/officeDocument/2006/relationships" id="261" r:id="Rb223572c06614d7d"/>
    <p:sldId xmlns:r="http://schemas.openxmlformats.org/officeDocument/2006/relationships" id="262" r:id="Rf369eba4509e48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3c3c04b5045ba" /><Relationship Type="http://schemas.openxmlformats.org/officeDocument/2006/relationships/slide" Target="/ppt/slides/slide1.xml" Id="R5c8068de1f7a4aa0" /><Relationship Type="http://schemas.openxmlformats.org/officeDocument/2006/relationships/slide" Target="/ppt/slides/slide2.xml" Id="R3d552c9c76244500" /><Relationship Type="http://schemas.openxmlformats.org/officeDocument/2006/relationships/slide" Target="/ppt/slides/slide3.xml" Id="R62d3dadc92a6427c" /><Relationship Type="http://schemas.openxmlformats.org/officeDocument/2006/relationships/slide" Target="/ppt/slides/slide4.xml" Id="R63768bd5bd8f4c47" /><Relationship Type="http://schemas.openxmlformats.org/officeDocument/2006/relationships/slide" Target="/ppt/slides/slide5.xml" Id="R057c43ccf4d64ead" /><Relationship Type="http://schemas.openxmlformats.org/officeDocument/2006/relationships/slide" Target="/ppt/slides/slide6.xml" Id="Rb223572c06614d7d" /><Relationship Type="http://schemas.openxmlformats.org/officeDocument/2006/relationships/slide" Target="/ppt/slides/slide7.xml" Id="Rf369eba4509e48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01ee7830a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5e16456204a8e" /><Relationship Type="http://schemas.openxmlformats.org/officeDocument/2006/relationships/theme" Target="/ppt/slideMasters/theme/theme1.xml" Id="Rf5f63fa1cec6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5e1645620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e0dc4799b4c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0f1a9478c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1586f770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09d1994e547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7a7ba6fae4f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b02113c9b4d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c45e2a62b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FORVALTNING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1 375 263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1 031 782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16 899 615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16 979 990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FALK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Oddevallveien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3405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919 836 652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