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c2bb33426e4b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0f62e5e8f64ad3"/>
  </p:sldMasterIdLst>
  <p:sldIdLst>
    <p:sldId xmlns:r="http://schemas.openxmlformats.org/officeDocument/2006/relationships" id="256" r:id="R5dcf68a41c364c49"/>
    <p:sldId xmlns:r="http://schemas.openxmlformats.org/officeDocument/2006/relationships" id="257" r:id="R924d1d3f42d142d6"/>
    <p:sldId xmlns:r="http://schemas.openxmlformats.org/officeDocument/2006/relationships" id="258" r:id="Rc5bcda2077fc401d"/>
    <p:sldId xmlns:r="http://schemas.openxmlformats.org/officeDocument/2006/relationships" id="259" r:id="R2bce70464dc44581"/>
    <p:sldId xmlns:r="http://schemas.openxmlformats.org/officeDocument/2006/relationships" id="260" r:id="R4acbdf21b00d4541"/>
    <p:sldId xmlns:r="http://schemas.openxmlformats.org/officeDocument/2006/relationships" id="261" r:id="Rb1a8cd5692da45d3"/>
    <p:sldId xmlns:r="http://schemas.openxmlformats.org/officeDocument/2006/relationships" id="262" r:id="R4dae996243a14a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0f62e5e8f64ad3" /><Relationship Type="http://schemas.openxmlformats.org/officeDocument/2006/relationships/slide" Target="/ppt/slides/slide1.xml" Id="R5dcf68a41c364c49" /><Relationship Type="http://schemas.openxmlformats.org/officeDocument/2006/relationships/slide" Target="/ppt/slides/slide2.xml" Id="R924d1d3f42d142d6" /><Relationship Type="http://schemas.openxmlformats.org/officeDocument/2006/relationships/slide" Target="/ppt/slides/slide3.xml" Id="Rc5bcda2077fc401d" /><Relationship Type="http://schemas.openxmlformats.org/officeDocument/2006/relationships/slide" Target="/ppt/slides/slide4.xml" Id="R2bce70464dc44581" /><Relationship Type="http://schemas.openxmlformats.org/officeDocument/2006/relationships/slide" Target="/ppt/slides/slide5.xml" Id="R4acbdf21b00d4541" /><Relationship Type="http://schemas.openxmlformats.org/officeDocument/2006/relationships/slide" Target="/ppt/slides/slide6.xml" Id="Rb1a8cd5692da45d3" /><Relationship Type="http://schemas.openxmlformats.org/officeDocument/2006/relationships/slide" Target="/ppt/slides/slide7.xml" Id="R4dae996243a14a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f7df36bab946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f9a50111f4110" /><Relationship Type="http://schemas.openxmlformats.org/officeDocument/2006/relationships/theme" Target="/ppt/slideMasters/theme/theme1.xml" Id="R28f7636b2b284a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df9a50111f41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d2731266843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473f537f64d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02604e3e248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61124a8cb43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245ef597140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1c7c06f3448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2a530682647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INDUSTRIFINANS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INDUSTRIFINANS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−326 833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10 332 006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17 627 014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INDUSTRIFINANS FORVALTNING AS  –  91,0 %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BARKO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JÆGER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ROSARKA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919 838 531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EIENDOM AS</a:t>
            </a:r>
          </a:p>
        </p:txBody>
      </p:sp>
    </p:spTree>
  </p:cSld>
  <p:clrMapOvr>
    <a:masterClrMapping xmlns:a="http://schemas.openxmlformats.org/drawingml/2006/main"/>
  </p:clrMapOvr>
</p:sld>
</file>