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323a8429794c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81e71f820243a7"/>
  </p:sldMasterIdLst>
  <p:sldIdLst>
    <p:sldId xmlns:r="http://schemas.openxmlformats.org/officeDocument/2006/relationships" id="256" r:id="R5f8eb50faacb46a8"/>
    <p:sldId xmlns:r="http://schemas.openxmlformats.org/officeDocument/2006/relationships" id="257" r:id="R09413f32a4254c53"/>
    <p:sldId xmlns:r="http://schemas.openxmlformats.org/officeDocument/2006/relationships" id="258" r:id="R68c866f6b65e44b0"/>
    <p:sldId xmlns:r="http://schemas.openxmlformats.org/officeDocument/2006/relationships" id="259" r:id="Rc2174fd0f0114a29"/>
    <p:sldId xmlns:r="http://schemas.openxmlformats.org/officeDocument/2006/relationships" id="260" r:id="R24342b0310d14e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1e71f820243a7" /><Relationship Type="http://schemas.openxmlformats.org/officeDocument/2006/relationships/slide" Target="/ppt/slides/slide1.xml" Id="R5f8eb50faacb46a8" /><Relationship Type="http://schemas.openxmlformats.org/officeDocument/2006/relationships/slide" Target="/ppt/slides/slide2.xml" Id="R09413f32a4254c53" /><Relationship Type="http://schemas.openxmlformats.org/officeDocument/2006/relationships/slide" Target="/ppt/slides/slide3.xml" Id="R68c866f6b65e44b0" /><Relationship Type="http://schemas.openxmlformats.org/officeDocument/2006/relationships/slide" Target="/ppt/slides/slide4.xml" Id="Rc2174fd0f0114a29" /><Relationship Type="http://schemas.openxmlformats.org/officeDocument/2006/relationships/slide" Target="/ppt/slides/slide5.xml" Id="R24342b0310d14e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cbc9a6bd445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b7315056149fa" /><Relationship Type="http://schemas.openxmlformats.org/officeDocument/2006/relationships/theme" Target="/ppt/slideMasters/theme/theme1.xml" Id="Re6eac702aa4f4e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b73150561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bc432761c4e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a1c6d0ff04a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d507034d04f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176b66edf47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cacc3ea5646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11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tleonardsen@hotmail.com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919 840 684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