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93a4feced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e7030377f43a8"/>
  </p:sldMasterIdLst>
  <p:sldIdLst>
    <p:sldId xmlns:r="http://schemas.openxmlformats.org/officeDocument/2006/relationships" id="256" r:id="R4f0eb350d08649ab"/>
    <p:sldId xmlns:r="http://schemas.openxmlformats.org/officeDocument/2006/relationships" id="257" r:id="Ra4c27a113393452f"/>
    <p:sldId xmlns:r="http://schemas.openxmlformats.org/officeDocument/2006/relationships" id="258" r:id="Rdd5aaf29ee934e72"/>
    <p:sldId xmlns:r="http://schemas.openxmlformats.org/officeDocument/2006/relationships" id="259" r:id="R74415554bf824a6c"/>
    <p:sldId xmlns:r="http://schemas.openxmlformats.org/officeDocument/2006/relationships" id="260" r:id="Rbdaf96d1dae84d37"/>
    <p:sldId xmlns:r="http://schemas.openxmlformats.org/officeDocument/2006/relationships" id="261" r:id="Rf3b0f16349c640b9"/>
    <p:sldId xmlns:r="http://schemas.openxmlformats.org/officeDocument/2006/relationships" id="262" r:id="R33a642fb8327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e7030377f43a8" /><Relationship Type="http://schemas.openxmlformats.org/officeDocument/2006/relationships/slide" Target="/ppt/slides/slide1.xml" Id="R4f0eb350d08649ab" /><Relationship Type="http://schemas.openxmlformats.org/officeDocument/2006/relationships/slide" Target="/ppt/slides/slide2.xml" Id="Ra4c27a113393452f" /><Relationship Type="http://schemas.openxmlformats.org/officeDocument/2006/relationships/slide" Target="/ppt/slides/slide3.xml" Id="Rdd5aaf29ee934e72" /><Relationship Type="http://schemas.openxmlformats.org/officeDocument/2006/relationships/slide" Target="/ppt/slides/slide4.xml" Id="R74415554bf824a6c" /><Relationship Type="http://schemas.openxmlformats.org/officeDocument/2006/relationships/slide" Target="/ppt/slides/slide5.xml" Id="Rbdaf96d1dae84d37" /><Relationship Type="http://schemas.openxmlformats.org/officeDocument/2006/relationships/slide" Target="/ppt/slides/slide6.xml" Id="Rf3b0f16349c640b9" /><Relationship Type="http://schemas.openxmlformats.org/officeDocument/2006/relationships/slide" Target="/ppt/slides/slide7.xml" Id="R33a642fb8327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458c44552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d2dea849d46cd" /><Relationship Type="http://schemas.openxmlformats.org/officeDocument/2006/relationships/theme" Target="/ppt/slideMasters/theme/theme1.xml" Id="R2a3a398357bf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d2dea849d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9859e18ac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2bc625ee0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76f8aa30d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dfe47607d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5a86b7b53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6872af74a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35e2b8c75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20 998 649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LEA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