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28865fe1a3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460db9786c45af"/>
  </p:sldMasterIdLst>
  <p:sldIdLst>
    <p:sldId xmlns:r="http://schemas.openxmlformats.org/officeDocument/2006/relationships" id="256" r:id="Ra5e9b9aa39d84f0c"/>
    <p:sldId xmlns:r="http://schemas.openxmlformats.org/officeDocument/2006/relationships" id="257" r:id="R34440aea1ee249a7"/>
    <p:sldId xmlns:r="http://schemas.openxmlformats.org/officeDocument/2006/relationships" id="258" r:id="R7b1c56f1ff3d430f"/>
    <p:sldId xmlns:r="http://schemas.openxmlformats.org/officeDocument/2006/relationships" id="259" r:id="R330fbfc357664b77"/>
    <p:sldId xmlns:r="http://schemas.openxmlformats.org/officeDocument/2006/relationships" id="260" r:id="R785884be59e8444b"/>
    <p:sldId xmlns:r="http://schemas.openxmlformats.org/officeDocument/2006/relationships" id="261" r:id="R11d7a68d15c84c9f"/>
    <p:sldId xmlns:r="http://schemas.openxmlformats.org/officeDocument/2006/relationships" id="262" r:id="R7dd2496557a944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60db9786c45af" /><Relationship Type="http://schemas.openxmlformats.org/officeDocument/2006/relationships/slide" Target="/ppt/slides/slide1.xml" Id="Ra5e9b9aa39d84f0c" /><Relationship Type="http://schemas.openxmlformats.org/officeDocument/2006/relationships/slide" Target="/ppt/slides/slide2.xml" Id="R34440aea1ee249a7" /><Relationship Type="http://schemas.openxmlformats.org/officeDocument/2006/relationships/slide" Target="/ppt/slides/slide3.xml" Id="R7b1c56f1ff3d430f" /><Relationship Type="http://schemas.openxmlformats.org/officeDocument/2006/relationships/slide" Target="/ppt/slides/slide4.xml" Id="R330fbfc357664b77" /><Relationship Type="http://schemas.openxmlformats.org/officeDocument/2006/relationships/slide" Target="/ppt/slides/slide5.xml" Id="R785884be59e8444b" /><Relationship Type="http://schemas.openxmlformats.org/officeDocument/2006/relationships/slide" Target="/ppt/slides/slide6.xml" Id="R11d7a68d15c84c9f" /><Relationship Type="http://schemas.openxmlformats.org/officeDocument/2006/relationships/slide" Target="/ppt/slides/slide7.xml" Id="R7dd2496557a944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9c28d51e3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9d604c6994108" /><Relationship Type="http://schemas.openxmlformats.org/officeDocument/2006/relationships/theme" Target="/ppt/slideMasters/theme/theme1.xml" Id="Rd9bdfd068e374a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f9d604c69941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8839a466442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ccf4f79d5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23e49d2ea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bbe1d500d4c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fda711e614b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6dc25cbdd4a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c6601959d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NORDLYS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NORDLYS INVEST AS ble etablert [år] og holder til i Orkanger.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2 161 686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 HOLDINGS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NOVALINK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NORDLYS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Damekra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7300 Orkanger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919 859 784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NORDLYS INVEST AS</a:t>
            </a:r>
          </a:p>
        </p:txBody>
      </p:sp>
    </p:spTree>
  </p:cSld>
  <p:clrMapOvr>
    <a:masterClrMapping xmlns:a="http://schemas.openxmlformats.org/drawingml/2006/main"/>
  </p:clrMapOvr>
</p:sld>
</file>