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420ab9688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4ea43439547dc"/>
  </p:sldMasterIdLst>
  <p:sldIdLst>
    <p:sldId xmlns:r="http://schemas.openxmlformats.org/officeDocument/2006/relationships" id="256" r:id="Raa57864429684cf0"/>
    <p:sldId xmlns:r="http://schemas.openxmlformats.org/officeDocument/2006/relationships" id="257" r:id="R79de3978aa8d4579"/>
    <p:sldId xmlns:r="http://schemas.openxmlformats.org/officeDocument/2006/relationships" id="258" r:id="R06ab4fabc682416d"/>
    <p:sldId xmlns:r="http://schemas.openxmlformats.org/officeDocument/2006/relationships" id="259" r:id="R96ce9096e2c7458e"/>
    <p:sldId xmlns:r="http://schemas.openxmlformats.org/officeDocument/2006/relationships" id="260" r:id="R5de24a7c77e64fd4"/>
    <p:sldId xmlns:r="http://schemas.openxmlformats.org/officeDocument/2006/relationships" id="261" r:id="Rcff460ff23a84182"/>
    <p:sldId xmlns:r="http://schemas.openxmlformats.org/officeDocument/2006/relationships" id="262" r:id="R2e351c74fd2b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4ea43439547dc" /><Relationship Type="http://schemas.openxmlformats.org/officeDocument/2006/relationships/slide" Target="/ppt/slides/slide1.xml" Id="Raa57864429684cf0" /><Relationship Type="http://schemas.openxmlformats.org/officeDocument/2006/relationships/slide" Target="/ppt/slides/slide2.xml" Id="R79de3978aa8d4579" /><Relationship Type="http://schemas.openxmlformats.org/officeDocument/2006/relationships/slide" Target="/ppt/slides/slide3.xml" Id="R06ab4fabc682416d" /><Relationship Type="http://schemas.openxmlformats.org/officeDocument/2006/relationships/slide" Target="/ppt/slides/slide4.xml" Id="R96ce9096e2c7458e" /><Relationship Type="http://schemas.openxmlformats.org/officeDocument/2006/relationships/slide" Target="/ppt/slides/slide5.xml" Id="R5de24a7c77e64fd4" /><Relationship Type="http://schemas.openxmlformats.org/officeDocument/2006/relationships/slide" Target="/ppt/slides/slide6.xml" Id="Rcff460ff23a84182" /><Relationship Type="http://schemas.openxmlformats.org/officeDocument/2006/relationships/slide" Target="/ppt/slides/slide7.xml" Id="R2e351c74fd2b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b868a4226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ff049a0474dc9" /><Relationship Type="http://schemas.openxmlformats.org/officeDocument/2006/relationships/theme" Target="/ppt/slideMasters/theme/theme1.xml" Id="Re9028d2ae857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ff049a047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c46668bf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de2e5761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76f6bdeb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a41b7202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848768eb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b3295bbd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f7688464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TREBOR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TREBOR INVESTERINGER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12 255 763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LIE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Steinsvikvegen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