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e5d9c39ae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a4766b9494fa1"/>
  </p:sldMasterIdLst>
  <p:sldIdLst>
    <p:sldId xmlns:r="http://schemas.openxmlformats.org/officeDocument/2006/relationships" id="256" r:id="R8cc2203764064e1b"/>
    <p:sldId xmlns:r="http://schemas.openxmlformats.org/officeDocument/2006/relationships" id="257" r:id="R106aae11dc7b4708"/>
    <p:sldId xmlns:r="http://schemas.openxmlformats.org/officeDocument/2006/relationships" id="258" r:id="R8f1c97e1af2f45de"/>
    <p:sldId xmlns:r="http://schemas.openxmlformats.org/officeDocument/2006/relationships" id="259" r:id="Rd529305d667f4006"/>
    <p:sldId xmlns:r="http://schemas.openxmlformats.org/officeDocument/2006/relationships" id="260" r:id="R84d512ce0869432c"/>
    <p:sldId xmlns:r="http://schemas.openxmlformats.org/officeDocument/2006/relationships" id="261" r:id="R06a7d3b6fb684630"/>
    <p:sldId xmlns:r="http://schemas.openxmlformats.org/officeDocument/2006/relationships" id="262" r:id="R1aedf7a7c7e8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a4766b9494fa1" /><Relationship Type="http://schemas.openxmlformats.org/officeDocument/2006/relationships/slide" Target="/ppt/slides/slide1.xml" Id="R8cc2203764064e1b" /><Relationship Type="http://schemas.openxmlformats.org/officeDocument/2006/relationships/slide" Target="/ppt/slides/slide2.xml" Id="R106aae11dc7b4708" /><Relationship Type="http://schemas.openxmlformats.org/officeDocument/2006/relationships/slide" Target="/ppt/slides/slide3.xml" Id="R8f1c97e1af2f45de" /><Relationship Type="http://schemas.openxmlformats.org/officeDocument/2006/relationships/slide" Target="/ppt/slides/slide4.xml" Id="Rd529305d667f4006" /><Relationship Type="http://schemas.openxmlformats.org/officeDocument/2006/relationships/slide" Target="/ppt/slides/slide5.xml" Id="R84d512ce0869432c" /><Relationship Type="http://schemas.openxmlformats.org/officeDocument/2006/relationships/slide" Target="/ppt/slides/slide6.xml" Id="R06a7d3b6fb684630" /><Relationship Type="http://schemas.openxmlformats.org/officeDocument/2006/relationships/slide" Target="/ppt/slides/slide7.xml" Id="R1aedf7a7c7e8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bd106ac95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41e049694024" /><Relationship Type="http://schemas.openxmlformats.org/officeDocument/2006/relationships/theme" Target="/ppt/slideMasters/theme/theme1.xml" Id="Rc101bfb8aef9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241e04969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56c4f15fe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7a78d181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96dea6cc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5a2771c1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29f969b0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97cd7287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6ed38c6d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MOTVIND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MOTVIND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16 825 063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19 594 257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WILHELM STANGE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MOTVIND INVEST AS</a:t>
            </a:r>
          </a:p>
        </p:txBody>
      </p:sp>
    </p:spTree>
  </p:cSld>
  <p:clrMapOvr>
    <a:masterClrMapping xmlns:a="http://schemas.openxmlformats.org/drawingml/2006/main"/>
  </p:clrMapOvr>
</p:sld>
</file>