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e771e2e40043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1afaef9534d3a"/>
  </p:sldMasterIdLst>
  <p:sldIdLst>
    <p:sldId xmlns:r="http://schemas.openxmlformats.org/officeDocument/2006/relationships" id="256" r:id="R261a966f24734bf1"/>
    <p:sldId xmlns:r="http://schemas.openxmlformats.org/officeDocument/2006/relationships" id="257" r:id="R9a2cc40c204f4367"/>
    <p:sldId xmlns:r="http://schemas.openxmlformats.org/officeDocument/2006/relationships" id="258" r:id="R59895cb230d84820"/>
    <p:sldId xmlns:r="http://schemas.openxmlformats.org/officeDocument/2006/relationships" id="259" r:id="R6f4edd3e97f34472"/>
    <p:sldId xmlns:r="http://schemas.openxmlformats.org/officeDocument/2006/relationships" id="260" r:id="R913ff208f00e4010"/>
    <p:sldId xmlns:r="http://schemas.openxmlformats.org/officeDocument/2006/relationships" id="261" r:id="R0d24e1b1626f4c49"/>
    <p:sldId xmlns:r="http://schemas.openxmlformats.org/officeDocument/2006/relationships" id="262" r:id="R467c1842b786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1afaef9534d3a" /><Relationship Type="http://schemas.openxmlformats.org/officeDocument/2006/relationships/slide" Target="/ppt/slides/slide1.xml" Id="R261a966f24734bf1" /><Relationship Type="http://schemas.openxmlformats.org/officeDocument/2006/relationships/slide" Target="/ppt/slides/slide2.xml" Id="R9a2cc40c204f4367" /><Relationship Type="http://schemas.openxmlformats.org/officeDocument/2006/relationships/slide" Target="/ppt/slides/slide3.xml" Id="R59895cb230d84820" /><Relationship Type="http://schemas.openxmlformats.org/officeDocument/2006/relationships/slide" Target="/ppt/slides/slide4.xml" Id="R6f4edd3e97f34472" /><Relationship Type="http://schemas.openxmlformats.org/officeDocument/2006/relationships/slide" Target="/ppt/slides/slide5.xml" Id="R913ff208f00e4010" /><Relationship Type="http://schemas.openxmlformats.org/officeDocument/2006/relationships/slide" Target="/ppt/slides/slide6.xml" Id="R0d24e1b1626f4c49" /><Relationship Type="http://schemas.openxmlformats.org/officeDocument/2006/relationships/slide" Target="/ppt/slides/slide7.xml" Id="R467c1842b786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a4535da81445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5fa9955a345e0" /><Relationship Type="http://schemas.openxmlformats.org/officeDocument/2006/relationships/theme" Target="/ppt/slideMasters/theme/theme1.xml" Id="Rc1d3d5e639ee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5fa9955a3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d4a2b7b545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4a00f5a16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5c17a4754d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8f42bfca842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5ac3a72648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77e3b5c30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9ca9e1357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REVISJON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1 250 505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ARNE 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Heiane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919 875 208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REVISJON AS</a:t>
            </a:r>
          </a:p>
        </p:txBody>
      </p:sp>
    </p:spTree>
  </p:cSld>
  <p:clrMapOvr>
    <a:masterClrMapping xmlns:a="http://schemas.openxmlformats.org/drawingml/2006/main"/>
  </p:clrMapOvr>
</p:sld>
</file>