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f7064446d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0c07ba40148ad"/>
  </p:sldMasterIdLst>
  <p:sldIdLst>
    <p:sldId xmlns:r="http://schemas.openxmlformats.org/officeDocument/2006/relationships" id="256" r:id="R7fccdfc06d1247f0"/>
    <p:sldId xmlns:r="http://schemas.openxmlformats.org/officeDocument/2006/relationships" id="257" r:id="R2e891ba4c80143da"/>
    <p:sldId xmlns:r="http://schemas.openxmlformats.org/officeDocument/2006/relationships" id="258" r:id="R75d85c50833e463d"/>
    <p:sldId xmlns:r="http://schemas.openxmlformats.org/officeDocument/2006/relationships" id="259" r:id="R242310389be8403d"/>
    <p:sldId xmlns:r="http://schemas.openxmlformats.org/officeDocument/2006/relationships" id="260" r:id="R7e2599607a994505"/>
    <p:sldId xmlns:r="http://schemas.openxmlformats.org/officeDocument/2006/relationships" id="261" r:id="Re91a8cf5d7be40d6"/>
    <p:sldId xmlns:r="http://schemas.openxmlformats.org/officeDocument/2006/relationships" id="262" r:id="R248ff9af1dfd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0c07ba40148ad" /><Relationship Type="http://schemas.openxmlformats.org/officeDocument/2006/relationships/slide" Target="/ppt/slides/slide1.xml" Id="R7fccdfc06d1247f0" /><Relationship Type="http://schemas.openxmlformats.org/officeDocument/2006/relationships/slide" Target="/ppt/slides/slide2.xml" Id="R2e891ba4c80143da" /><Relationship Type="http://schemas.openxmlformats.org/officeDocument/2006/relationships/slide" Target="/ppt/slides/slide3.xml" Id="R75d85c50833e463d" /><Relationship Type="http://schemas.openxmlformats.org/officeDocument/2006/relationships/slide" Target="/ppt/slides/slide4.xml" Id="R242310389be8403d" /><Relationship Type="http://schemas.openxmlformats.org/officeDocument/2006/relationships/slide" Target="/ppt/slides/slide5.xml" Id="R7e2599607a994505" /><Relationship Type="http://schemas.openxmlformats.org/officeDocument/2006/relationships/slide" Target="/ppt/slides/slide6.xml" Id="Re91a8cf5d7be40d6" /><Relationship Type="http://schemas.openxmlformats.org/officeDocument/2006/relationships/slide" Target="/ppt/slides/slide7.xml" Id="R248ff9af1dfd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7337c8c9e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e59701ea4541" /><Relationship Type="http://schemas.openxmlformats.org/officeDocument/2006/relationships/theme" Target="/ppt/slideMasters/theme/theme1.xml" Id="R4d5e34564aef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6e59701ea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8eaaf6438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b4c7e57b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be59204e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0a7325a9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16763461b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b67df00c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8943622d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HOLDING AS</a:t>
            </a:r>
          </a:p>
        </p:txBody>
      </p:sp>
    </p:spTree>
  </p:cSld>
  <p:clrMapOvr>
    <a:masterClrMapping xmlns:a="http://schemas.openxmlformats.org/drawingml/2006/main"/>
  </p:clrMapOvr>
</p:sld>
</file>