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2bac1a47e04c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1f7e3957284f4d"/>
  </p:sldMasterIdLst>
  <p:sldIdLst>
    <p:sldId xmlns:r="http://schemas.openxmlformats.org/officeDocument/2006/relationships" id="256" r:id="R17c3084aadb04ac6"/>
    <p:sldId xmlns:r="http://schemas.openxmlformats.org/officeDocument/2006/relationships" id="257" r:id="R04cafb4b0f23464b"/>
    <p:sldId xmlns:r="http://schemas.openxmlformats.org/officeDocument/2006/relationships" id="258" r:id="Rc98663bcaf244e31"/>
    <p:sldId xmlns:r="http://schemas.openxmlformats.org/officeDocument/2006/relationships" id="259" r:id="Ra001c241b47f49d6"/>
    <p:sldId xmlns:r="http://schemas.openxmlformats.org/officeDocument/2006/relationships" id="260" r:id="Rf4491ea25dbd4bc3"/>
    <p:sldId xmlns:r="http://schemas.openxmlformats.org/officeDocument/2006/relationships" id="261" r:id="R8bd15bfe6f464480"/>
    <p:sldId xmlns:r="http://schemas.openxmlformats.org/officeDocument/2006/relationships" id="262" r:id="R4dbe190e9e134e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1f7e3957284f4d" /><Relationship Type="http://schemas.openxmlformats.org/officeDocument/2006/relationships/slide" Target="/ppt/slides/slide1.xml" Id="R17c3084aadb04ac6" /><Relationship Type="http://schemas.openxmlformats.org/officeDocument/2006/relationships/slide" Target="/ppt/slides/slide2.xml" Id="R04cafb4b0f23464b" /><Relationship Type="http://schemas.openxmlformats.org/officeDocument/2006/relationships/slide" Target="/ppt/slides/slide3.xml" Id="Rc98663bcaf244e31" /><Relationship Type="http://schemas.openxmlformats.org/officeDocument/2006/relationships/slide" Target="/ppt/slides/slide4.xml" Id="Ra001c241b47f49d6" /><Relationship Type="http://schemas.openxmlformats.org/officeDocument/2006/relationships/slide" Target="/ppt/slides/slide5.xml" Id="Rf4491ea25dbd4bc3" /><Relationship Type="http://schemas.openxmlformats.org/officeDocument/2006/relationships/slide" Target="/ppt/slides/slide6.xml" Id="R8bd15bfe6f464480" /><Relationship Type="http://schemas.openxmlformats.org/officeDocument/2006/relationships/slide" Target="/ppt/slides/slide7.xml" Id="R4dbe190e9e134e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d13b266f574b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b59bd20814761" /><Relationship Type="http://schemas.openxmlformats.org/officeDocument/2006/relationships/theme" Target="/ppt/slideMasters/theme/theme1.xml" Id="Rbdce99891d4f44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5b59bd208147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db562569f4e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179cc38a54e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a5bae9fbc4f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7274e76a84d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32f2a1c0148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bfbbf7e164d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be9ba353e4b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MYRKEN AS ble etablert [år] og holder til i Hjellestad.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7 099 949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12 049 563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12 279 807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MELKEVIK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Geithusvegen 174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5259 Hjellestad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919 897 686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MYRKEN AS</a:t>
            </a:r>
          </a:p>
        </p:txBody>
      </p:sp>
    </p:spTree>
  </p:cSld>
  <p:clrMapOvr>
    <a:masterClrMapping xmlns:a="http://schemas.openxmlformats.org/drawingml/2006/main"/>
  </p:clrMapOvr>
</p:sld>
</file>