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fd57bfe1b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1d9c5751944b7"/>
  </p:sldMasterIdLst>
  <p:sldIdLst>
    <p:sldId xmlns:r="http://schemas.openxmlformats.org/officeDocument/2006/relationships" id="256" r:id="R4039dbc4928545d2"/>
    <p:sldId xmlns:r="http://schemas.openxmlformats.org/officeDocument/2006/relationships" id="257" r:id="Rf99bf4539bb54f1d"/>
    <p:sldId xmlns:r="http://schemas.openxmlformats.org/officeDocument/2006/relationships" id="258" r:id="Rf2555ddde3684d15"/>
    <p:sldId xmlns:r="http://schemas.openxmlformats.org/officeDocument/2006/relationships" id="259" r:id="Read9b0940f86471e"/>
    <p:sldId xmlns:r="http://schemas.openxmlformats.org/officeDocument/2006/relationships" id="260" r:id="R0dbbc54d23f04a15"/>
    <p:sldId xmlns:r="http://schemas.openxmlformats.org/officeDocument/2006/relationships" id="261" r:id="R7dfa608632a74163"/>
    <p:sldId xmlns:r="http://schemas.openxmlformats.org/officeDocument/2006/relationships" id="262" r:id="R172917234e2f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1d9c5751944b7" /><Relationship Type="http://schemas.openxmlformats.org/officeDocument/2006/relationships/slide" Target="/ppt/slides/slide1.xml" Id="R4039dbc4928545d2" /><Relationship Type="http://schemas.openxmlformats.org/officeDocument/2006/relationships/slide" Target="/ppt/slides/slide2.xml" Id="Rf99bf4539bb54f1d" /><Relationship Type="http://schemas.openxmlformats.org/officeDocument/2006/relationships/slide" Target="/ppt/slides/slide3.xml" Id="Rf2555ddde3684d15" /><Relationship Type="http://schemas.openxmlformats.org/officeDocument/2006/relationships/slide" Target="/ppt/slides/slide4.xml" Id="Read9b0940f86471e" /><Relationship Type="http://schemas.openxmlformats.org/officeDocument/2006/relationships/slide" Target="/ppt/slides/slide5.xml" Id="R0dbbc54d23f04a15" /><Relationship Type="http://schemas.openxmlformats.org/officeDocument/2006/relationships/slide" Target="/ppt/slides/slide6.xml" Id="R7dfa608632a74163" /><Relationship Type="http://schemas.openxmlformats.org/officeDocument/2006/relationships/slide" Target="/ppt/slides/slide7.xml" Id="R172917234e2f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8954e15ef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455fc6784164" /><Relationship Type="http://schemas.openxmlformats.org/officeDocument/2006/relationships/theme" Target="/ppt/slideMasters/theme/theme1.xml" Id="R3c0fd1fb1200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2455fc678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687ebbd6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251e149d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4de849d9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f0afcfce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f33b83f9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e3028d7e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ce841caf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PATELLA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PATELLA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25 420 714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32 422 020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HURUM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919 898 364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PATELLA INVEST AS</a:t>
            </a:r>
          </a:p>
        </p:txBody>
      </p:sp>
    </p:spTree>
  </p:cSld>
  <p:clrMapOvr>
    <a:masterClrMapping xmlns:a="http://schemas.openxmlformats.org/drawingml/2006/main"/>
  </p:clrMapOvr>
</p:sld>
</file>