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fc1f10d2e341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f28d0c43194643"/>
  </p:sldMasterIdLst>
  <p:sldIdLst>
    <p:sldId xmlns:r="http://schemas.openxmlformats.org/officeDocument/2006/relationships" id="256" r:id="Rbfdc2f98c8454152"/>
    <p:sldId xmlns:r="http://schemas.openxmlformats.org/officeDocument/2006/relationships" id="257" r:id="R2ec7550277a24354"/>
    <p:sldId xmlns:r="http://schemas.openxmlformats.org/officeDocument/2006/relationships" id="258" r:id="R549460f6e3a2438f"/>
    <p:sldId xmlns:r="http://schemas.openxmlformats.org/officeDocument/2006/relationships" id="259" r:id="R4c1ead6677514890"/>
    <p:sldId xmlns:r="http://schemas.openxmlformats.org/officeDocument/2006/relationships" id="260" r:id="Rac6f0438a5454553"/>
    <p:sldId xmlns:r="http://schemas.openxmlformats.org/officeDocument/2006/relationships" id="261" r:id="R192453f0b23149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f28d0c43194643" /><Relationship Type="http://schemas.openxmlformats.org/officeDocument/2006/relationships/slide" Target="/ppt/slides/slide1.xml" Id="Rbfdc2f98c8454152" /><Relationship Type="http://schemas.openxmlformats.org/officeDocument/2006/relationships/slide" Target="/ppt/slides/slide2.xml" Id="R2ec7550277a24354" /><Relationship Type="http://schemas.openxmlformats.org/officeDocument/2006/relationships/slide" Target="/ppt/slides/slide3.xml" Id="R549460f6e3a2438f" /><Relationship Type="http://schemas.openxmlformats.org/officeDocument/2006/relationships/slide" Target="/ppt/slides/slide4.xml" Id="R4c1ead6677514890" /><Relationship Type="http://schemas.openxmlformats.org/officeDocument/2006/relationships/slide" Target="/ppt/slides/slide5.xml" Id="Rac6f0438a5454553" /><Relationship Type="http://schemas.openxmlformats.org/officeDocument/2006/relationships/slide" Target="/ppt/slides/slide6.xml" Id="R192453f0b23149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d9450fbd434c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195faa0854a41" /><Relationship Type="http://schemas.openxmlformats.org/officeDocument/2006/relationships/theme" Target="/ppt/slideMasters/theme/theme1.xml" Id="R1df78a2b7f794c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6195faa0854a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06e5d696c43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962bf508643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7468ec21b43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57a61061b40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d9f8c366644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1c93fcc4645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MIDT-NORGE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MIDT-NORGE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MIDT-NORGE SA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MIDT-NORGE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MIDT-NORGE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MIDT-NORGE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57 891 226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2 026 636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2 117 299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18 539 022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29 161 717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MIDT-NORGE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www.revisjonmidtnorge.no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919 902 310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MIDT-NORGE SA</a:t>
            </a:r>
          </a:p>
        </p:txBody>
      </p:sp>
    </p:spTree>
  </p:cSld>
  <p:clrMapOvr>
    <a:masterClrMapping xmlns:a="http://schemas.openxmlformats.org/drawingml/2006/main"/>
  </p:clrMapOvr>
</p:sld>
</file>