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a04ab0edd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8513415d84f14"/>
  </p:sldMasterIdLst>
  <p:sldIdLst>
    <p:sldId xmlns:r="http://schemas.openxmlformats.org/officeDocument/2006/relationships" id="256" r:id="R16e7fcb71f73491a"/>
    <p:sldId xmlns:r="http://schemas.openxmlformats.org/officeDocument/2006/relationships" id="257" r:id="Re31666bfc9cf40d8"/>
    <p:sldId xmlns:r="http://schemas.openxmlformats.org/officeDocument/2006/relationships" id="258" r:id="R8c5df52eb137437a"/>
    <p:sldId xmlns:r="http://schemas.openxmlformats.org/officeDocument/2006/relationships" id="259" r:id="R7d358899630542ce"/>
    <p:sldId xmlns:r="http://schemas.openxmlformats.org/officeDocument/2006/relationships" id="260" r:id="R051f87bf29974a3f"/>
    <p:sldId xmlns:r="http://schemas.openxmlformats.org/officeDocument/2006/relationships" id="261" r:id="R7c4b45fc3db34d3b"/>
    <p:sldId xmlns:r="http://schemas.openxmlformats.org/officeDocument/2006/relationships" id="262" r:id="Rde14d0cb4566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8513415d84f14" /><Relationship Type="http://schemas.openxmlformats.org/officeDocument/2006/relationships/slide" Target="/ppt/slides/slide1.xml" Id="R16e7fcb71f73491a" /><Relationship Type="http://schemas.openxmlformats.org/officeDocument/2006/relationships/slide" Target="/ppt/slides/slide2.xml" Id="Re31666bfc9cf40d8" /><Relationship Type="http://schemas.openxmlformats.org/officeDocument/2006/relationships/slide" Target="/ppt/slides/slide3.xml" Id="R8c5df52eb137437a" /><Relationship Type="http://schemas.openxmlformats.org/officeDocument/2006/relationships/slide" Target="/ppt/slides/slide4.xml" Id="R7d358899630542ce" /><Relationship Type="http://schemas.openxmlformats.org/officeDocument/2006/relationships/slide" Target="/ppt/slides/slide5.xml" Id="R051f87bf29974a3f" /><Relationship Type="http://schemas.openxmlformats.org/officeDocument/2006/relationships/slide" Target="/ppt/slides/slide6.xml" Id="R7c4b45fc3db34d3b" /><Relationship Type="http://schemas.openxmlformats.org/officeDocument/2006/relationships/slide" Target="/ppt/slides/slide7.xml" Id="Rde14d0cb4566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20a6bf835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4cad38a77451c" /><Relationship Type="http://schemas.openxmlformats.org/officeDocument/2006/relationships/theme" Target="/ppt/slideMasters/theme/theme1.xml" Id="Ra745b3d62551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4cad38a77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5976b74a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f426cde0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1b31a3170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6b0ab8f8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401ac141a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d9f2ea13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6bb65258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