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1d51f402ee49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ba756b4a90457d"/>
  </p:sldMasterIdLst>
  <p:sldIdLst>
    <p:sldId xmlns:r="http://schemas.openxmlformats.org/officeDocument/2006/relationships" id="256" r:id="R451819904a5847ec"/>
    <p:sldId xmlns:r="http://schemas.openxmlformats.org/officeDocument/2006/relationships" id="257" r:id="R3f706086f7cf4efc"/>
    <p:sldId xmlns:r="http://schemas.openxmlformats.org/officeDocument/2006/relationships" id="258" r:id="Raee8a49b5f8a48af"/>
    <p:sldId xmlns:r="http://schemas.openxmlformats.org/officeDocument/2006/relationships" id="259" r:id="R0cedca20fd2f4e51"/>
    <p:sldId xmlns:r="http://schemas.openxmlformats.org/officeDocument/2006/relationships" id="260" r:id="R4150c5be8c26462b"/>
    <p:sldId xmlns:r="http://schemas.openxmlformats.org/officeDocument/2006/relationships" id="261" r:id="R0524144c213d49ef"/>
    <p:sldId xmlns:r="http://schemas.openxmlformats.org/officeDocument/2006/relationships" id="262" r:id="Rfb46bb55638942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ba756b4a90457d" /><Relationship Type="http://schemas.openxmlformats.org/officeDocument/2006/relationships/slide" Target="/ppt/slides/slide1.xml" Id="R451819904a5847ec" /><Relationship Type="http://schemas.openxmlformats.org/officeDocument/2006/relationships/slide" Target="/ppt/slides/slide2.xml" Id="R3f706086f7cf4efc" /><Relationship Type="http://schemas.openxmlformats.org/officeDocument/2006/relationships/slide" Target="/ppt/slides/slide3.xml" Id="Raee8a49b5f8a48af" /><Relationship Type="http://schemas.openxmlformats.org/officeDocument/2006/relationships/slide" Target="/ppt/slides/slide4.xml" Id="R0cedca20fd2f4e51" /><Relationship Type="http://schemas.openxmlformats.org/officeDocument/2006/relationships/slide" Target="/ppt/slides/slide5.xml" Id="R4150c5be8c26462b" /><Relationship Type="http://schemas.openxmlformats.org/officeDocument/2006/relationships/slide" Target="/ppt/slides/slide6.xml" Id="R0524144c213d49ef" /><Relationship Type="http://schemas.openxmlformats.org/officeDocument/2006/relationships/slide" Target="/ppt/slides/slide7.xml" Id="Rfb46bb55638942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839af60484e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8f58a0cf04a91" /><Relationship Type="http://schemas.openxmlformats.org/officeDocument/2006/relationships/theme" Target="/ppt/slideMasters/theme/theme1.xml" Id="Ra4d285923e6245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78f58a0cf04a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958889ae244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efb5e517749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9e315e0c044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1855e9cc54d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2f64c362b4b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53095ff3d4e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d5249493e4b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OBEL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6 433 107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JULIUSSEN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Karisvingen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919 909 668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OBEL INVEST AS</a:t>
            </a:r>
          </a:p>
        </p:txBody>
      </p:sp>
    </p:spTree>
  </p:cSld>
  <p:clrMapOvr>
    <a:masterClrMapping xmlns:a="http://schemas.openxmlformats.org/drawingml/2006/main"/>
  </p:clrMapOvr>
</p:sld>
</file>