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a52be3088d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f592b179004fe1"/>
  </p:sldMasterIdLst>
  <p:sldIdLst>
    <p:sldId xmlns:r="http://schemas.openxmlformats.org/officeDocument/2006/relationships" id="256" r:id="Rbd677662380d4fe3"/>
    <p:sldId xmlns:r="http://schemas.openxmlformats.org/officeDocument/2006/relationships" id="257" r:id="Ra393fd28849441fc"/>
    <p:sldId xmlns:r="http://schemas.openxmlformats.org/officeDocument/2006/relationships" id="258" r:id="R1422da6c4f4d47b0"/>
    <p:sldId xmlns:r="http://schemas.openxmlformats.org/officeDocument/2006/relationships" id="259" r:id="Rd256ed0fbce142c1"/>
    <p:sldId xmlns:r="http://schemas.openxmlformats.org/officeDocument/2006/relationships" id="260" r:id="R76d9c3798e6b4d96"/>
    <p:sldId xmlns:r="http://schemas.openxmlformats.org/officeDocument/2006/relationships" id="261" r:id="Rd839cf2c20184662"/>
    <p:sldId xmlns:r="http://schemas.openxmlformats.org/officeDocument/2006/relationships" id="262" r:id="R251e65201aeb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592b179004fe1" /><Relationship Type="http://schemas.openxmlformats.org/officeDocument/2006/relationships/slide" Target="/ppt/slides/slide1.xml" Id="Rbd677662380d4fe3" /><Relationship Type="http://schemas.openxmlformats.org/officeDocument/2006/relationships/slide" Target="/ppt/slides/slide2.xml" Id="Ra393fd28849441fc" /><Relationship Type="http://schemas.openxmlformats.org/officeDocument/2006/relationships/slide" Target="/ppt/slides/slide3.xml" Id="R1422da6c4f4d47b0" /><Relationship Type="http://schemas.openxmlformats.org/officeDocument/2006/relationships/slide" Target="/ppt/slides/slide4.xml" Id="Rd256ed0fbce142c1" /><Relationship Type="http://schemas.openxmlformats.org/officeDocument/2006/relationships/slide" Target="/ppt/slides/slide5.xml" Id="R76d9c3798e6b4d96" /><Relationship Type="http://schemas.openxmlformats.org/officeDocument/2006/relationships/slide" Target="/ppt/slides/slide6.xml" Id="Rd839cf2c20184662" /><Relationship Type="http://schemas.openxmlformats.org/officeDocument/2006/relationships/slide" Target="/ppt/slides/slide7.xml" Id="R251e65201aeb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a22fd4535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c6d4d80942dd" /><Relationship Type="http://schemas.openxmlformats.org/officeDocument/2006/relationships/theme" Target="/ppt/slideMasters/theme/theme1.xml" Id="Ra05a45bee401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4c6d4d809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9e952d19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16b75f308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9f7a299d1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54bd571f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1bc369735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ac3f1bce44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b0aeeec1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robert@krokengen.no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919 911 247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KROKENGEN AS</a:t>
            </a:r>
          </a:p>
        </p:txBody>
      </p:sp>
    </p:spTree>
  </p:cSld>
  <p:clrMapOvr>
    <a:masterClrMapping xmlns:a="http://schemas.openxmlformats.org/drawingml/2006/main"/>
  </p:clrMapOvr>
</p:sld>
</file>