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5d90da426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d33a5323c4c15"/>
  </p:sldMasterIdLst>
  <p:sldIdLst>
    <p:sldId xmlns:r="http://schemas.openxmlformats.org/officeDocument/2006/relationships" id="256" r:id="Rfe597831232f44ea"/>
    <p:sldId xmlns:r="http://schemas.openxmlformats.org/officeDocument/2006/relationships" id="257" r:id="R8036419a49d74d1d"/>
    <p:sldId xmlns:r="http://schemas.openxmlformats.org/officeDocument/2006/relationships" id="258" r:id="Re260ee17ba674b57"/>
    <p:sldId xmlns:r="http://schemas.openxmlformats.org/officeDocument/2006/relationships" id="259" r:id="R0920087575764a0a"/>
    <p:sldId xmlns:r="http://schemas.openxmlformats.org/officeDocument/2006/relationships" id="260" r:id="R914cea5e478e43c8"/>
    <p:sldId xmlns:r="http://schemas.openxmlformats.org/officeDocument/2006/relationships" id="261" r:id="R9f0f47893ebb4f67"/>
    <p:sldId xmlns:r="http://schemas.openxmlformats.org/officeDocument/2006/relationships" id="262" r:id="Rdbabd86f3311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d33a5323c4c15" /><Relationship Type="http://schemas.openxmlformats.org/officeDocument/2006/relationships/slide" Target="/ppt/slides/slide1.xml" Id="Rfe597831232f44ea" /><Relationship Type="http://schemas.openxmlformats.org/officeDocument/2006/relationships/slide" Target="/ppt/slides/slide2.xml" Id="R8036419a49d74d1d" /><Relationship Type="http://schemas.openxmlformats.org/officeDocument/2006/relationships/slide" Target="/ppt/slides/slide3.xml" Id="Re260ee17ba674b57" /><Relationship Type="http://schemas.openxmlformats.org/officeDocument/2006/relationships/slide" Target="/ppt/slides/slide4.xml" Id="R0920087575764a0a" /><Relationship Type="http://schemas.openxmlformats.org/officeDocument/2006/relationships/slide" Target="/ppt/slides/slide5.xml" Id="R914cea5e478e43c8" /><Relationship Type="http://schemas.openxmlformats.org/officeDocument/2006/relationships/slide" Target="/ppt/slides/slide6.xml" Id="R9f0f47893ebb4f67" /><Relationship Type="http://schemas.openxmlformats.org/officeDocument/2006/relationships/slide" Target="/ppt/slides/slide7.xml" Id="Rdbabd86f3311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eb49652ac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54b0f11fc49ed" /><Relationship Type="http://schemas.openxmlformats.org/officeDocument/2006/relationships/theme" Target="/ppt/slideMasters/theme/theme1.xml" Id="R0df9949a3ead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54b0f11fc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66b002b11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efc0313fa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c17181bea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fb276d99d4a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2d051bfa941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4ae15960842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890c9d62c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SNAPPER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13 189 561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21 978 128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 CAPITAL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STRAUMSVAAGEN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jpj@arkwright.no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