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9ac75929b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976f82e884339"/>
  </p:sldMasterIdLst>
  <p:sldIdLst>
    <p:sldId xmlns:r="http://schemas.openxmlformats.org/officeDocument/2006/relationships" id="256" r:id="R7e4ad134d75f47ae"/>
    <p:sldId xmlns:r="http://schemas.openxmlformats.org/officeDocument/2006/relationships" id="257" r:id="Rad2d65d1c2eb4c13"/>
    <p:sldId xmlns:r="http://schemas.openxmlformats.org/officeDocument/2006/relationships" id="258" r:id="R4cbcb140fc864992"/>
    <p:sldId xmlns:r="http://schemas.openxmlformats.org/officeDocument/2006/relationships" id="259" r:id="R022db6d080fb473d"/>
    <p:sldId xmlns:r="http://schemas.openxmlformats.org/officeDocument/2006/relationships" id="260" r:id="Rbc9ee27b194c4dfb"/>
    <p:sldId xmlns:r="http://schemas.openxmlformats.org/officeDocument/2006/relationships" id="261" r:id="R2e6e81855c5049ad"/>
    <p:sldId xmlns:r="http://schemas.openxmlformats.org/officeDocument/2006/relationships" id="262" r:id="Rf85840bac0ac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976f82e884339" /><Relationship Type="http://schemas.openxmlformats.org/officeDocument/2006/relationships/slide" Target="/ppt/slides/slide1.xml" Id="R7e4ad134d75f47ae" /><Relationship Type="http://schemas.openxmlformats.org/officeDocument/2006/relationships/slide" Target="/ppt/slides/slide2.xml" Id="Rad2d65d1c2eb4c13" /><Relationship Type="http://schemas.openxmlformats.org/officeDocument/2006/relationships/slide" Target="/ppt/slides/slide3.xml" Id="R4cbcb140fc864992" /><Relationship Type="http://schemas.openxmlformats.org/officeDocument/2006/relationships/slide" Target="/ppt/slides/slide4.xml" Id="R022db6d080fb473d" /><Relationship Type="http://schemas.openxmlformats.org/officeDocument/2006/relationships/slide" Target="/ppt/slides/slide5.xml" Id="Rbc9ee27b194c4dfb" /><Relationship Type="http://schemas.openxmlformats.org/officeDocument/2006/relationships/slide" Target="/ppt/slides/slide6.xml" Id="R2e6e81855c5049ad" /><Relationship Type="http://schemas.openxmlformats.org/officeDocument/2006/relationships/slide" Target="/ppt/slides/slide7.xml" Id="Rf85840bac0ac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3760cbfb0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4852695de4c12" /><Relationship Type="http://schemas.openxmlformats.org/officeDocument/2006/relationships/theme" Target="/ppt/slideMasters/theme/theme1.xml" Id="R9959b7c32625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b4852695de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60ed6787d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16e8d3748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6ab5993a43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ca4ae81d74a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a44cdd89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65b760016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c3cebc2f1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VESTBY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VESTBY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5 731 897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919 935 669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