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c259f95a7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75e9422c54eb2"/>
  </p:sldMasterIdLst>
  <p:sldIdLst>
    <p:sldId xmlns:r="http://schemas.openxmlformats.org/officeDocument/2006/relationships" id="256" r:id="R4486c9484ee54616"/>
    <p:sldId xmlns:r="http://schemas.openxmlformats.org/officeDocument/2006/relationships" id="257" r:id="R50acf91f96534b87"/>
    <p:sldId xmlns:r="http://schemas.openxmlformats.org/officeDocument/2006/relationships" id="258" r:id="R83cbb8bea6c4450a"/>
    <p:sldId xmlns:r="http://schemas.openxmlformats.org/officeDocument/2006/relationships" id="259" r:id="Rc292b768eb844fde"/>
    <p:sldId xmlns:r="http://schemas.openxmlformats.org/officeDocument/2006/relationships" id="260" r:id="R6f7ae4d454744808"/>
    <p:sldId xmlns:r="http://schemas.openxmlformats.org/officeDocument/2006/relationships" id="261" r:id="Rb59bb1b0896444a1"/>
    <p:sldId xmlns:r="http://schemas.openxmlformats.org/officeDocument/2006/relationships" id="262" r:id="R5241d121d8d9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75e9422c54eb2" /><Relationship Type="http://schemas.openxmlformats.org/officeDocument/2006/relationships/slide" Target="/ppt/slides/slide1.xml" Id="R4486c9484ee54616" /><Relationship Type="http://schemas.openxmlformats.org/officeDocument/2006/relationships/slide" Target="/ppt/slides/slide2.xml" Id="R50acf91f96534b87" /><Relationship Type="http://schemas.openxmlformats.org/officeDocument/2006/relationships/slide" Target="/ppt/slides/slide3.xml" Id="R83cbb8bea6c4450a" /><Relationship Type="http://schemas.openxmlformats.org/officeDocument/2006/relationships/slide" Target="/ppt/slides/slide4.xml" Id="Rc292b768eb844fde" /><Relationship Type="http://schemas.openxmlformats.org/officeDocument/2006/relationships/slide" Target="/ppt/slides/slide5.xml" Id="R6f7ae4d454744808" /><Relationship Type="http://schemas.openxmlformats.org/officeDocument/2006/relationships/slide" Target="/ppt/slides/slide6.xml" Id="Rb59bb1b0896444a1" /><Relationship Type="http://schemas.openxmlformats.org/officeDocument/2006/relationships/slide" Target="/ppt/slides/slide7.xml" Id="R5241d121d8d9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d94d1205e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5d18dd8b34a78" /><Relationship Type="http://schemas.openxmlformats.org/officeDocument/2006/relationships/theme" Target="/ppt/slideMasters/theme/theme1.xml" Id="Rac0724d91755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5d18dd8b3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27d5ed2f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d3fa95fa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2d41f202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f6f7ea1a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c5e895391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27cdc34e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ff29158e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