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69d4e12b004b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4e31281190488f"/>
  </p:sldMasterIdLst>
  <p:sldIdLst>
    <p:sldId xmlns:r="http://schemas.openxmlformats.org/officeDocument/2006/relationships" id="256" r:id="Re08c33ecc81f4863"/>
    <p:sldId xmlns:r="http://schemas.openxmlformats.org/officeDocument/2006/relationships" id="257" r:id="Rbc1a0fae19a046ad"/>
    <p:sldId xmlns:r="http://schemas.openxmlformats.org/officeDocument/2006/relationships" id="258" r:id="R41e2a59ef2e1425c"/>
    <p:sldId xmlns:r="http://schemas.openxmlformats.org/officeDocument/2006/relationships" id="259" r:id="Rb8fb0ea5f9a3429d"/>
    <p:sldId xmlns:r="http://schemas.openxmlformats.org/officeDocument/2006/relationships" id="260" r:id="R94407db24d94401c"/>
    <p:sldId xmlns:r="http://schemas.openxmlformats.org/officeDocument/2006/relationships" id="261" r:id="Rf78cfe60d22c4353"/>
    <p:sldId xmlns:r="http://schemas.openxmlformats.org/officeDocument/2006/relationships" id="262" r:id="Rb57fa5fa95bf4e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4e31281190488f" /><Relationship Type="http://schemas.openxmlformats.org/officeDocument/2006/relationships/slide" Target="/ppt/slides/slide1.xml" Id="Re08c33ecc81f4863" /><Relationship Type="http://schemas.openxmlformats.org/officeDocument/2006/relationships/slide" Target="/ppt/slides/slide2.xml" Id="Rbc1a0fae19a046ad" /><Relationship Type="http://schemas.openxmlformats.org/officeDocument/2006/relationships/slide" Target="/ppt/slides/slide3.xml" Id="R41e2a59ef2e1425c" /><Relationship Type="http://schemas.openxmlformats.org/officeDocument/2006/relationships/slide" Target="/ppt/slides/slide4.xml" Id="Rb8fb0ea5f9a3429d" /><Relationship Type="http://schemas.openxmlformats.org/officeDocument/2006/relationships/slide" Target="/ppt/slides/slide5.xml" Id="R94407db24d94401c" /><Relationship Type="http://schemas.openxmlformats.org/officeDocument/2006/relationships/slide" Target="/ppt/slides/slide6.xml" Id="Rf78cfe60d22c4353" /><Relationship Type="http://schemas.openxmlformats.org/officeDocument/2006/relationships/slide" Target="/ppt/slides/slide7.xml" Id="Rb57fa5fa95bf4e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410464c6f348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daca6baeb434d" /><Relationship Type="http://schemas.openxmlformats.org/officeDocument/2006/relationships/theme" Target="/ppt/slideMasters/theme/theme1.xml" Id="R179e3c74c3df4e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6daca6baeb43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e10f2bcf646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466b1998e41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d4fcc312f4b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97c7d87eb4e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ecd40d9ec4c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2f9bbd0d341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4b7f309c542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TOHO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TOHO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TOHO AS ble etablert [år] og holder til i Bønes.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TOHO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TOHO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TOHO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2 065 248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6 705 046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6 712 504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TOHO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EIRIK HOPE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TOHO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Bønesskogen 230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5154 Bønes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919 941 766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TOHO AS</a:t>
            </a:r>
          </a:p>
        </p:txBody>
      </p:sp>
    </p:spTree>
  </p:cSld>
  <p:clrMapOvr>
    <a:masterClrMapping xmlns:a="http://schemas.openxmlformats.org/drawingml/2006/main"/>
  </p:clrMapOvr>
</p:sld>
</file>