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fbac303df346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2bd77bfb4343d2"/>
  </p:sldMasterIdLst>
  <p:sldIdLst>
    <p:sldId xmlns:r="http://schemas.openxmlformats.org/officeDocument/2006/relationships" id="256" r:id="R69e7acf55bf84319"/>
    <p:sldId xmlns:r="http://schemas.openxmlformats.org/officeDocument/2006/relationships" id="257" r:id="R3c55c70ba8da4acc"/>
    <p:sldId xmlns:r="http://schemas.openxmlformats.org/officeDocument/2006/relationships" id="258" r:id="R2e99aa7cd08747a0"/>
    <p:sldId xmlns:r="http://schemas.openxmlformats.org/officeDocument/2006/relationships" id="259" r:id="R60bc0d1a565d4ec3"/>
    <p:sldId xmlns:r="http://schemas.openxmlformats.org/officeDocument/2006/relationships" id="260" r:id="R7fa75367342a4b8f"/>
    <p:sldId xmlns:r="http://schemas.openxmlformats.org/officeDocument/2006/relationships" id="261" r:id="R6eb02229f4714d5c"/>
    <p:sldId xmlns:r="http://schemas.openxmlformats.org/officeDocument/2006/relationships" id="262" r:id="Rd87b04fd1e6349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2bd77bfb4343d2" /><Relationship Type="http://schemas.openxmlformats.org/officeDocument/2006/relationships/slide" Target="/ppt/slides/slide1.xml" Id="R69e7acf55bf84319" /><Relationship Type="http://schemas.openxmlformats.org/officeDocument/2006/relationships/slide" Target="/ppt/slides/slide2.xml" Id="R3c55c70ba8da4acc" /><Relationship Type="http://schemas.openxmlformats.org/officeDocument/2006/relationships/slide" Target="/ppt/slides/slide3.xml" Id="R2e99aa7cd08747a0" /><Relationship Type="http://schemas.openxmlformats.org/officeDocument/2006/relationships/slide" Target="/ppt/slides/slide4.xml" Id="R60bc0d1a565d4ec3" /><Relationship Type="http://schemas.openxmlformats.org/officeDocument/2006/relationships/slide" Target="/ppt/slides/slide5.xml" Id="R7fa75367342a4b8f" /><Relationship Type="http://schemas.openxmlformats.org/officeDocument/2006/relationships/slide" Target="/ppt/slides/slide6.xml" Id="R6eb02229f4714d5c" /><Relationship Type="http://schemas.openxmlformats.org/officeDocument/2006/relationships/slide" Target="/ppt/slides/slide7.xml" Id="Rd87b04fd1e6349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5bee05bd2341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16547fed84a5d" /><Relationship Type="http://schemas.openxmlformats.org/officeDocument/2006/relationships/theme" Target="/ppt/slideMasters/theme/theme1.xml" Id="Rdaf021b993bb46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216547fed84a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842823fb54f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7d939be8a43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b11b4dac440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b30e6ea4f4a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763f7156e40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abe7fcbbc4e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d196e04594c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DYNAMIK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DYNAMIK MANAGEMENT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3 416 228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946 996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14 689 693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18 425 990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ADVIS EIENDOM AS  –  55,1 %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T.D. VEEN AS  –  18,4 %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AS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ZONESTAR HOLDING AS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MCM WESTBØ AS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LØÅ INVEST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919 955 066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