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7261f6d89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c07cc63a94530"/>
  </p:sldMasterIdLst>
  <p:sldIdLst>
    <p:sldId xmlns:r="http://schemas.openxmlformats.org/officeDocument/2006/relationships" id="256" r:id="R2f01e132af904cc6"/>
    <p:sldId xmlns:r="http://schemas.openxmlformats.org/officeDocument/2006/relationships" id="257" r:id="R6216271dcaf343b9"/>
    <p:sldId xmlns:r="http://schemas.openxmlformats.org/officeDocument/2006/relationships" id="258" r:id="Rb7b742dc403c407b"/>
    <p:sldId xmlns:r="http://schemas.openxmlformats.org/officeDocument/2006/relationships" id="259" r:id="R09a33178af9b4c2a"/>
    <p:sldId xmlns:r="http://schemas.openxmlformats.org/officeDocument/2006/relationships" id="260" r:id="R19ef8f25ea10488a"/>
    <p:sldId xmlns:r="http://schemas.openxmlformats.org/officeDocument/2006/relationships" id="261" r:id="Re0f46e6321334fa7"/>
    <p:sldId xmlns:r="http://schemas.openxmlformats.org/officeDocument/2006/relationships" id="262" r:id="Rf56576f99fad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c07cc63a94530" /><Relationship Type="http://schemas.openxmlformats.org/officeDocument/2006/relationships/slide" Target="/ppt/slides/slide1.xml" Id="R2f01e132af904cc6" /><Relationship Type="http://schemas.openxmlformats.org/officeDocument/2006/relationships/slide" Target="/ppt/slides/slide2.xml" Id="R6216271dcaf343b9" /><Relationship Type="http://schemas.openxmlformats.org/officeDocument/2006/relationships/slide" Target="/ppt/slides/slide3.xml" Id="Rb7b742dc403c407b" /><Relationship Type="http://schemas.openxmlformats.org/officeDocument/2006/relationships/slide" Target="/ppt/slides/slide4.xml" Id="R09a33178af9b4c2a" /><Relationship Type="http://schemas.openxmlformats.org/officeDocument/2006/relationships/slide" Target="/ppt/slides/slide5.xml" Id="R19ef8f25ea10488a" /><Relationship Type="http://schemas.openxmlformats.org/officeDocument/2006/relationships/slide" Target="/ppt/slides/slide6.xml" Id="Re0f46e6321334fa7" /><Relationship Type="http://schemas.openxmlformats.org/officeDocument/2006/relationships/slide" Target="/ppt/slides/slide7.xml" Id="Rf56576f99fad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7e9954ffb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8e33389042fa" /><Relationship Type="http://schemas.openxmlformats.org/officeDocument/2006/relationships/theme" Target="/ppt/slideMasters/theme/theme1.xml" Id="Rae5194e446fa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a8e333890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a2687475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06925335f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9462b45f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3b57c47a1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41c339abc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7be87f4cf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3f90189c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6 729 755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SIMON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Adresse IT Regnskap AS, Tordenskjolds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