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497b38e29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5d7e29dbb4460"/>
  </p:sldMasterIdLst>
  <p:sldIdLst>
    <p:sldId xmlns:r="http://schemas.openxmlformats.org/officeDocument/2006/relationships" id="256" r:id="R7c1f5e0559d34725"/>
    <p:sldId xmlns:r="http://schemas.openxmlformats.org/officeDocument/2006/relationships" id="257" r:id="R5486f6593ff0452a"/>
    <p:sldId xmlns:r="http://schemas.openxmlformats.org/officeDocument/2006/relationships" id="258" r:id="R25e7abf58e42426c"/>
    <p:sldId xmlns:r="http://schemas.openxmlformats.org/officeDocument/2006/relationships" id="259" r:id="Rbd77ad7caade49be"/>
    <p:sldId xmlns:r="http://schemas.openxmlformats.org/officeDocument/2006/relationships" id="260" r:id="Rf6045e9881744ed8"/>
    <p:sldId xmlns:r="http://schemas.openxmlformats.org/officeDocument/2006/relationships" id="261" r:id="R8d893670314e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5d7e29dbb4460" /><Relationship Type="http://schemas.openxmlformats.org/officeDocument/2006/relationships/slide" Target="/ppt/slides/slide1.xml" Id="R7c1f5e0559d34725" /><Relationship Type="http://schemas.openxmlformats.org/officeDocument/2006/relationships/slide" Target="/ppt/slides/slide2.xml" Id="R5486f6593ff0452a" /><Relationship Type="http://schemas.openxmlformats.org/officeDocument/2006/relationships/slide" Target="/ppt/slides/slide3.xml" Id="R25e7abf58e42426c" /><Relationship Type="http://schemas.openxmlformats.org/officeDocument/2006/relationships/slide" Target="/ppt/slides/slide4.xml" Id="Rbd77ad7caade49be" /><Relationship Type="http://schemas.openxmlformats.org/officeDocument/2006/relationships/slide" Target="/ppt/slides/slide5.xml" Id="Rf6045e9881744ed8" /><Relationship Type="http://schemas.openxmlformats.org/officeDocument/2006/relationships/slide" Target="/ppt/slides/slide6.xml" Id="R8d893670314e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5333ac7e3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f4ccc2ec4cad" /><Relationship Type="http://schemas.openxmlformats.org/officeDocument/2006/relationships/theme" Target="/ppt/slideMasters/theme/theme1.xml" Id="Rd4863b331538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af4ccc2ec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74f5bb87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ba4f4d1a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f7ed17a2e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c6d061fd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1089b0771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351ab7d61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636 728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2 580 456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919 971 614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 INVEST AS</a:t>
            </a:r>
          </a:p>
        </p:txBody>
      </p:sp>
    </p:spTree>
  </p:cSld>
  <p:clrMapOvr>
    <a:masterClrMapping xmlns:a="http://schemas.openxmlformats.org/drawingml/2006/main"/>
  </p:clrMapOvr>
</p:sld>
</file>