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797fe37913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5fad04bd4a4c06"/>
  </p:sldMasterIdLst>
  <p:sldIdLst>
    <p:sldId xmlns:r="http://schemas.openxmlformats.org/officeDocument/2006/relationships" id="256" r:id="R8f0194dcbc6c4770"/>
    <p:sldId xmlns:r="http://schemas.openxmlformats.org/officeDocument/2006/relationships" id="257" r:id="Ref38ade99f32428f"/>
    <p:sldId xmlns:r="http://schemas.openxmlformats.org/officeDocument/2006/relationships" id="258" r:id="Rb7618c9fcb734bae"/>
    <p:sldId xmlns:r="http://schemas.openxmlformats.org/officeDocument/2006/relationships" id="259" r:id="Rb0d7ba01c5294651"/>
    <p:sldId xmlns:r="http://schemas.openxmlformats.org/officeDocument/2006/relationships" id="260" r:id="R9403ba7ff984491d"/>
    <p:sldId xmlns:r="http://schemas.openxmlformats.org/officeDocument/2006/relationships" id="261" r:id="R67acb54de131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fad04bd4a4c06" /><Relationship Type="http://schemas.openxmlformats.org/officeDocument/2006/relationships/slide" Target="/ppt/slides/slide1.xml" Id="R8f0194dcbc6c4770" /><Relationship Type="http://schemas.openxmlformats.org/officeDocument/2006/relationships/slide" Target="/ppt/slides/slide2.xml" Id="Ref38ade99f32428f" /><Relationship Type="http://schemas.openxmlformats.org/officeDocument/2006/relationships/slide" Target="/ppt/slides/slide3.xml" Id="Rb7618c9fcb734bae" /><Relationship Type="http://schemas.openxmlformats.org/officeDocument/2006/relationships/slide" Target="/ppt/slides/slide4.xml" Id="Rb0d7ba01c5294651" /><Relationship Type="http://schemas.openxmlformats.org/officeDocument/2006/relationships/slide" Target="/ppt/slides/slide5.xml" Id="R9403ba7ff984491d" /><Relationship Type="http://schemas.openxmlformats.org/officeDocument/2006/relationships/slide" Target="/ppt/slides/slide6.xml" Id="R67acb54de131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c77f7c89b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fb7ef36484585" /><Relationship Type="http://schemas.openxmlformats.org/officeDocument/2006/relationships/theme" Target="/ppt/slideMasters/theme/theme1.xml" Id="R2235469941b5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fb7ef364845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46255b3c4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b7b93d68d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59001032f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ff39dbf46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4e7c4222747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7360577d5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OCCASIONE BY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919 977 892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