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a81f662af146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a120b27b8343a8"/>
  </p:sldMasterIdLst>
  <p:sldIdLst>
    <p:sldId xmlns:r="http://schemas.openxmlformats.org/officeDocument/2006/relationships" id="256" r:id="Rd641b0c5ad65476d"/>
    <p:sldId xmlns:r="http://schemas.openxmlformats.org/officeDocument/2006/relationships" id="257" r:id="R104d118c8bee4376"/>
    <p:sldId xmlns:r="http://schemas.openxmlformats.org/officeDocument/2006/relationships" id="258" r:id="R09225f86ba73435c"/>
    <p:sldId xmlns:r="http://schemas.openxmlformats.org/officeDocument/2006/relationships" id="259" r:id="R05c35837680f4a22"/>
    <p:sldId xmlns:r="http://schemas.openxmlformats.org/officeDocument/2006/relationships" id="260" r:id="R8297259da23f4dc4"/>
    <p:sldId xmlns:r="http://schemas.openxmlformats.org/officeDocument/2006/relationships" id="261" r:id="R13156999b6cd475a"/>
    <p:sldId xmlns:r="http://schemas.openxmlformats.org/officeDocument/2006/relationships" id="262" r:id="R67eab0b8565140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120b27b8343a8" /><Relationship Type="http://schemas.openxmlformats.org/officeDocument/2006/relationships/slide" Target="/ppt/slides/slide1.xml" Id="Rd641b0c5ad65476d" /><Relationship Type="http://schemas.openxmlformats.org/officeDocument/2006/relationships/slide" Target="/ppt/slides/slide2.xml" Id="R104d118c8bee4376" /><Relationship Type="http://schemas.openxmlformats.org/officeDocument/2006/relationships/slide" Target="/ppt/slides/slide3.xml" Id="R09225f86ba73435c" /><Relationship Type="http://schemas.openxmlformats.org/officeDocument/2006/relationships/slide" Target="/ppt/slides/slide4.xml" Id="R05c35837680f4a22" /><Relationship Type="http://schemas.openxmlformats.org/officeDocument/2006/relationships/slide" Target="/ppt/slides/slide5.xml" Id="R8297259da23f4dc4" /><Relationship Type="http://schemas.openxmlformats.org/officeDocument/2006/relationships/slide" Target="/ppt/slides/slide6.xml" Id="R13156999b6cd475a" /><Relationship Type="http://schemas.openxmlformats.org/officeDocument/2006/relationships/slide" Target="/ppt/slides/slide7.xml" Id="R67eab0b8565140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ce04ce10d244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1c515a78548a3" /><Relationship Type="http://schemas.openxmlformats.org/officeDocument/2006/relationships/theme" Target="/ppt/slideMasters/theme/theme1.xml" Id="Rb0161607219e4d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81c515a78548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3a2b958124f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a74bd8eb043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931d54b824e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b375b0eb440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8f292cbca4e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870cd617844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55604023841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OCCASIONE BY OLAISEN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OCCASIONE BY OLAISEN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−48 523 000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4 946 632 000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46 205 000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47 538 000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AINO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OLAISEN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HVO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919 977 892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