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ae3019d4784f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7cfed08a645e7"/>
  </p:sldMasterIdLst>
  <p:sldIdLst>
    <p:sldId xmlns:r="http://schemas.openxmlformats.org/officeDocument/2006/relationships" id="256" r:id="Ra3b0ab30bf254606"/>
    <p:sldId xmlns:r="http://schemas.openxmlformats.org/officeDocument/2006/relationships" id="257" r:id="R1a560e86234644eb"/>
    <p:sldId xmlns:r="http://schemas.openxmlformats.org/officeDocument/2006/relationships" id="258" r:id="R258be733a959492d"/>
    <p:sldId xmlns:r="http://schemas.openxmlformats.org/officeDocument/2006/relationships" id="259" r:id="R4e64f9736de045ab"/>
    <p:sldId xmlns:r="http://schemas.openxmlformats.org/officeDocument/2006/relationships" id="260" r:id="R79bcea126778409b"/>
    <p:sldId xmlns:r="http://schemas.openxmlformats.org/officeDocument/2006/relationships" id="261" r:id="Ra352c468c5624f59"/>
    <p:sldId xmlns:r="http://schemas.openxmlformats.org/officeDocument/2006/relationships" id="262" r:id="R067741f81e324b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7cfed08a645e7" /><Relationship Type="http://schemas.openxmlformats.org/officeDocument/2006/relationships/slide" Target="/ppt/slides/slide1.xml" Id="Ra3b0ab30bf254606" /><Relationship Type="http://schemas.openxmlformats.org/officeDocument/2006/relationships/slide" Target="/ppt/slides/slide2.xml" Id="R1a560e86234644eb" /><Relationship Type="http://schemas.openxmlformats.org/officeDocument/2006/relationships/slide" Target="/ppt/slides/slide3.xml" Id="R258be733a959492d" /><Relationship Type="http://schemas.openxmlformats.org/officeDocument/2006/relationships/slide" Target="/ppt/slides/slide4.xml" Id="R4e64f9736de045ab" /><Relationship Type="http://schemas.openxmlformats.org/officeDocument/2006/relationships/slide" Target="/ppt/slides/slide5.xml" Id="R79bcea126778409b" /><Relationship Type="http://schemas.openxmlformats.org/officeDocument/2006/relationships/slide" Target="/ppt/slides/slide6.xml" Id="Ra352c468c5624f59" /><Relationship Type="http://schemas.openxmlformats.org/officeDocument/2006/relationships/slide" Target="/ppt/slides/slide7.xml" Id="R067741f81e324b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307d28f704e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f2b6f73024fdc" /><Relationship Type="http://schemas.openxmlformats.org/officeDocument/2006/relationships/theme" Target="/ppt/slideMasters/theme/theme1.xml" Id="R2555b29d40914a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9f2b6f73024f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a68dab01c4b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9ad0cd66040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5185462cd41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edd5ba6fb4c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53606ed3048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14fcaa9e748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b044f3eef43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