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77450a9e5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be0e5eda14f3d"/>
  </p:sldMasterIdLst>
  <p:sldIdLst>
    <p:sldId xmlns:r="http://schemas.openxmlformats.org/officeDocument/2006/relationships" id="256" r:id="Rb2b4d7b7fecb4b2e"/>
    <p:sldId xmlns:r="http://schemas.openxmlformats.org/officeDocument/2006/relationships" id="257" r:id="R5dfedbe52e7f419a"/>
    <p:sldId xmlns:r="http://schemas.openxmlformats.org/officeDocument/2006/relationships" id="258" r:id="R8b043144de884f57"/>
    <p:sldId xmlns:r="http://schemas.openxmlformats.org/officeDocument/2006/relationships" id="259" r:id="Rec5bb9f990684225"/>
    <p:sldId xmlns:r="http://schemas.openxmlformats.org/officeDocument/2006/relationships" id="260" r:id="Rd87d5dfa8650476d"/>
    <p:sldId xmlns:r="http://schemas.openxmlformats.org/officeDocument/2006/relationships" id="261" r:id="R0517996faed84998"/>
    <p:sldId xmlns:r="http://schemas.openxmlformats.org/officeDocument/2006/relationships" id="262" r:id="R1292c8262007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be0e5eda14f3d" /><Relationship Type="http://schemas.openxmlformats.org/officeDocument/2006/relationships/slide" Target="/ppt/slides/slide1.xml" Id="Rb2b4d7b7fecb4b2e" /><Relationship Type="http://schemas.openxmlformats.org/officeDocument/2006/relationships/slide" Target="/ppt/slides/slide2.xml" Id="R5dfedbe52e7f419a" /><Relationship Type="http://schemas.openxmlformats.org/officeDocument/2006/relationships/slide" Target="/ppt/slides/slide3.xml" Id="R8b043144de884f57" /><Relationship Type="http://schemas.openxmlformats.org/officeDocument/2006/relationships/slide" Target="/ppt/slides/slide4.xml" Id="Rec5bb9f990684225" /><Relationship Type="http://schemas.openxmlformats.org/officeDocument/2006/relationships/slide" Target="/ppt/slides/slide5.xml" Id="Rd87d5dfa8650476d" /><Relationship Type="http://schemas.openxmlformats.org/officeDocument/2006/relationships/slide" Target="/ppt/slides/slide6.xml" Id="R0517996faed84998" /><Relationship Type="http://schemas.openxmlformats.org/officeDocument/2006/relationships/slide" Target="/ppt/slides/slide7.xml" Id="R1292c8262007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64dea18b8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3fac88d54ecf" /><Relationship Type="http://schemas.openxmlformats.org/officeDocument/2006/relationships/theme" Target="/ppt/slideMasters/theme/theme1.xml" Id="R6cb75d23c0b3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83fac88d5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edabc43d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cf22c569c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26c3519d6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7f9b4dcc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408b3cbcc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3f937d4d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ed1e9ecb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BSJ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24 182 402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24 198 403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ANDREAS SELVIK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Jacobsen, P. A. Munchs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920 000 037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