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ae2b17f75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7a3d36a4b4525"/>
  </p:sldMasterIdLst>
  <p:sldIdLst>
    <p:sldId xmlns:r="http://schemas.openxmlformats.org/officeDocument/2006/relationships" id="256" r:id="Re9419415329a4a99"/>
    <p:sldId xmlns:r="http://schemas.openxmlformats.org/officeDocument/2006/relationships" id="257" r:id="R69751b8d1ae34bd9"/>
    <p:sldId xmlns:r="http://schemas.openxmlformats.org/officeDocument/2006/relationships" id="258" r:id="Rc202ca761a95408f"/>
    <p:sldId xmlns:r="http://schemas.openxmlformats.org/officeDocument/2006/relationships" id="259" r:id="R75e3702ed11540fe"/>
    <p:sldId xmlns:r="http://schemas.openxmlformats.org/officeDocument/2006/relationships" id="260" r:id="R9fe8f36443234c5f"/>
    <p:sldId xmlns:r="http://schemas.openxmlformats.org/officeDocument/2006/relationships" id="261" r:id="R81d4d1e06ffd4a5f"/>
    <p:sldId xmlns:r="http://schemas.openxmlformats.org/officeDocument/2006/relationships" id="262" r:id="Rd910ccbe0bf7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7a3d36a4b4525" /><Relationship Type="http://schemas.openxmlformats.org/officeDocument/2006/relationships/slide" Target="/ppt/slides/slide1.xml" Id="Re9419415329a4a99" /><Relationship Type="http://schemas.openxmlformats.org/officeDocument/2006/relationships/slide" Target="/ppt/slides/slide2.xml" Id="R69751b8d1ae34bd9" /><Relationship Type="http://schemas.openxmlformats.org/officeDocument/2006/relationships/slide" Target="/ppt/slides/slide3.xml" Id="Rc202ca761a95408f" /><Relationship Type="http://schemas.openxmlformats.org/officeDocument/2006/relationships/slide" Target="/ppt/slides/slide4.xml" Id="R75e3702ed11540fe" /><Relationship Type="http://schemas.openxmlformats.org/officeDocument/2006/relationships/slide" Target="/ppt/slides/slide5.xml" Id="R9fe8f36443234c5f" /><Relationship Type="http://schemas.openxmlformats.org/officeDocument/2006/relationships/slide" Target="/ppt/slides/slide6.xml" Id="R81d4d1e06ffd4a5f" /><Relationship Type="http://schemas.openxmlformats.org/officeDocument/2006/relationships/slide" Target="/ppt/slides/slide7.xml" Id="Rd910ccbe0bf7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c432ef9dd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7e14f79fd4482" /><Relationship Type="http://schemas.openxmlformats.org/officeDocument/2006/relationships/theme" Target="/ppt/slideMasters/theme/theme1.xml" Id="R0e50b46808c0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7e14f79fd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a234b157c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d37fa9e0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9c491ed34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084bc92f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4100d2054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a37de00e8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bbd56ec62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 HOLDING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23 828 841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24 674 091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SELVIK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Eidsvågskogen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5104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920 001 084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