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368c9ce00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edb947e3d4e9a"/>
  </p:sldMasterIdLst>
  <p:sldIdLst>
    <p:sldId xmlns:r="http://schemas.openxmlformats.org/officeDocument/2006/relationships" id="256" r:id="R0fe112db5c6b4a26"/>
    <p:sldId xmlns:r="http://schemas.openxmlformats.org/officeDocument/2006/relationships" id="257" r:id="R97d31a6dbcb44e08"/>
    <p:sldId xmlns:r="http://schemas.openxmlformats.org/officeDocument/2006/relationships" id="258" r:id="R220202f90d084a10"/>
    <p:sldId xmlns:r="http://schemas.openxmlformats.org/officeDocument/2006/relationships" id="259" r:id="R47c0933ec44544cb"/>
    <p:sldId xmlns:r="http://schemas.openxmlformats.org/officeDocument/2006/relationships" id="260" r:id="Rdc9e34411ea947c2"/>
    <p:sldId xmlns:r="http://schemas.openxmlformats.org/officeDocument/2006/relationships" id="261" r:id="Rb91977f0b67e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edb947e3d4e9a" /><Relationship Type="http://schemas.openxmlformats.org/officeDocument/2006/relationships/slide" Target="/ppt/slides/slide1.xml" Id="R0fe112db5c6b4a26" /><Relationship Type="http://schemas.openxmlformats.org/officeDocument/2006/relationships/slide" Target="/ppt/slides/slide2.xml" Id="R97d31a6dbcb44e08" /><Relationship Type="http://schemas.openxmlformats.org/officeDocument/2006/relationships/slide" Target="/ppt/slides/slide3.xml" Id="R220202f90d084a10" /><Relationship Type="http://schemas.openxmlformats.org/officeDocument/2006/relationships/slide" Target="/ppt/slides/slide4.xml" Id="R47c0933ec44544cb" /><Relationship Type="http://schemas.openxmlformats.org/officeDocument/2006/relationships/slide" Target="/ppt/slides/slide5.xml" Id="Rdc9e34411ea947c2" /><Relationship Type="http://schemas.openxmlformats.org/officeDocument/2006/relationships/slide" Target="/ppt/slides/slide6.xml" Id="Rb91977f0b67e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de6069948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385f9403843fa" /><Relationship Type="http://schemas.openxmlformats.org/officeDocument/2006/relationships/theme" Target="/ppt/slideMasters/theme/theme1.xml" Id="Rb1deee1abf26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385f9403843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bec91ae3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f17befb02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172db6356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30e90916a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74bdd0c66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aff12b406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428 810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920 029 582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ACCOUNTIT AS</a:t>
            </a:r>
          </a:p>
        </p:txBody>
      </p:sp>
    </p:spTree>
  </p:cSld>
  <p:clrMapOvr>
    <a:masterClrMapping xmlns:a="http://schemas.openxmlformats.org/drawingml/2006/main"/>
  </p:clrMapOvr>
</p:sld>
</file>