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0dc959c26541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11ca848b1d45d3"/>
  </p:sldMasterIdLst>
  <p:sldIdLst>
    <p:sldId xmlns:r="http://schemas.openxmlformats.org/officeDocument/2006/relationships" id="256" r:id="R261e84bd45bd4044"/>
    <p:sldId xmlns:r="http://schemas.openxmlformats.org/officeDocument/2006/relationships" id="257" r:id="R4dbb8c6a416f4661"/>
    <p:sldId xmlns:r="http://schemas.openxmlformats.org/officeDocument/2006/relationships" id="258" r:id="R3e77d4cf2ab842e6"/>
    <p:sldId xmlns:r="http://schemas.openxmlformats.org/officeDocument/2006/relationships" id="259" r:id="R132ace39e3fc4ab4"/>
    <p:sldId xmlns:r="http://schemas.openxmlformats.org/officeDocument/2006/relationships" id="260" r:id="R8df0136eebfd4e9f"/>
    <p:sldId xmlns:r="http://schemas.openxmlformats.org/officeDocument/2006/relationships" id="261" r:id="R7d0ad678894a4461"/>
    <p:sldId xmlns:r="http://schemas.openxmlformats.org/officeDocument/2006/relationships" id="262" r:id="R94abe39313cb45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11ca848b1d45d3" /><Relationship Type="http://schemas.openxmlformats.org/officeDocument/2006/relationships/slide" Target="/ppt/slides/slide1.xml" Id="R261e84bd45bd4044" /><Relationship Type="http://schemas.openxmlformats.org/officeDocument/2006/relationships/slide" Target="/ppt/slides/slide2.xml" Id="R4dbb8c6a416f4661" /><Relationship Type="http://schemas.openxmlformats.org/officeDocument/2006/relationships/slide" Target="/ppt/slides/slide3.xml" Id="R3e77d4cf2ab842e6" /><Relationship Type="http://schemas.openxmlformats.org/officeDocument/2006/relationships/slide" Target="/ppt/slides/slide4.xml" Id="R132ace39e3fc4ab4" /><Relationship Type="http://schemas.openxmlformats.org/officeDocument/2006/relationships/slide" Target="/ppt/slides/slide5.xml" Id="R8df0136eebfd4e9f" /><Relationship Type="http://schemas.openxmlformats.org/officeDocument/2006/relationships/slide" Target="/ppt/slides/slide6.xml" Id="R7d0ad678894a4461" /><Relationship Type="http://schemas.openxmlformats.org/officeDocument/2006/relationships/slide" Target="/ppt/slides/slide7.xml" Id="R94abe39313cb45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20c9336dae42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c95f96e0141c7" /><Relationship Type="http://schemas.openxmlformats.org/officeDocument/2006/relationships/theme" Target="/ppt/slideMasters/theme/theme1.xml" Id="R8b73468ca3904c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0c95f96e0141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f47ada09a4d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1e4a2019e48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789b70f4546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34d868b4640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0cd99fb1a48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3a263162840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0361bf00b45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KATAMINA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KATAMINA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KATAMINA HOLDING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KATAMINA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KATAMINA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KATAMINA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1 456 298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3 481 862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3 512 019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KATAMINA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ISELIN DALE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NINA VERPE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HOLTSKOG ANNE MARIE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KAASIN ANITA TVEITAN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HARSEM ANNE KLEPPE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RØYSLAND KNUT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KATAMINA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Folkestadvegen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920 034 861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KATAMINA HOLDING AS</a:t>
            </a:r>
          </a:p>
        </p:txBody>
      </p:sp>
    </p:spTree>
  </p:cSld>
  <p:clrMapOvr>
    <a:masterClrMapping xmlns:a="http://schemas.openxmlformats.org/drawingml/2006/main"/>
  </p:clrMapOvr>
</p:sld>
</file>