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93b574638f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964f2e64b94f31"/>
  </p:sldMasterIdLst>
  <p:sldIdLst>
    <p:sldId xmlns:r="http://schemas.openxmlformats.org/officeDocument/2006/relationships" id="256" r:id="R7b311706c6284808"/>
    <p:sldId xmlns:r="http://schemas.openxmlformats.org/officeDocument/2006/relationships" id="257" r:id="Raab7d855a5404fe2"/>
    <p:sldId xmlns:r="http://schemas.openxmlformats.org/officeDocument/2006/relationships" id="258" r:id="R8d7eb7f6d03c4c44"/>
    <p:sldId xmlns:r="http://schemas.openxmlformats.org/officeDocument/2006/relationships" id="259" r:id="R466063c728da4847"/>
    <p:sldId xmlns:r="http://schemas.openxmlformats.org/officeDocument/2006/relationships" id="260" r:id="Rf15f66cdc8094b7e"/>
    <p:sldId xmlns:r="http://schemas.openxmlformats.org/officeDocument/2006/relationships" id="261" r:id="R915264b514814919"/>
    <p:sldId xmlns:r="http://schemas.openxmlformats.org/officeDocument/2006/relationships" id="262" r:id="R2e556a388df04c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964f2e64b94f31" /><Relationship Type="http://schemas.openxmlformats.org/officeDocument/2006/relationships/slide" Target="/ppt/slides/slide1.xml" Id="R7b311706c6284808" /><Relationship Type="http://schemas.openxmlformats.org/officeDocument/2006/relationships/slide" Target="/ppt/slides/slide2.xml" Id="Raab7d855a5404fe2" /><Relationship Type="http://schemas.openxmlformats.org/officeDocument/2006/relationships/slide" Target="/ppt/slides/slide3.xml" Id="R8d7eb7f6d03c4c44" /><Relationship Type="http://schemas.openxmlformats.org/officeDocument/2006/relationships/slide" Target="/ppt/slides/slide4.xml" Id="R466063c728da4847" /><Relationship Type="http://schemas.openxmlformats.org/officeDocument/2006/relationships/slide" Target="/ppt/slides/slide5.xml" Id="Rf15f66cdc8094b7e" /><Relationship Type="http://schemas.openxmlformats.org/officeDocument/2006/relationships/slide" Target="/ppt/slides/slide6.xml" Id="R915264b514814919" /><Relationship Type="http://schemas.openxmlformats.org/officeDocument/2006/relationships/slide" Target="/ppt/slides/slide7.xml" Id="R2e556a388df04c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43571f907d4a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1dd09b68649d7" /><Relationship Type="http://schemas.openxmlformats.org/officeDocument/2006/relationships/theme" Target="/ppt/slideMasters/theme/theme1.xml" Id="R1ef111c7ecea46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1dd09b68649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360c00946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04bb6e3a8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b6e6b056f40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30db9b2f44f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6cc90a64843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84c12318c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dd67908aa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LARS KLYVE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LARS KLYVE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1 515 698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514 030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HOLDING AS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KLYVE LARS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www.larsklyve.no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920 035 809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LARS KLYVE AS</a:t>
            </a:r>
          </a:p>
        </p:txBody>
      </p:sp>
    </p:spTree>
  </p:cSld>
  <p:clrMapOvr>
    <a:masterClrMapping xmlns:a="http://schemas.openxmlformats.org/drawingml/2006/main"/>
  </p:clrMapOvr>
</p:sld>
</file>