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e9d7c88add43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0be02214dc4173"/>
  </p:sldMasterIdLst>
  <p:sldIdLst>
    <p:sldId xmlns:r="http://schemas.openxmlformats.org/officeDocument/2006/relationships" id="256" r:id="R2b586735ad594396"/>
    <p:sldId xmlns:r="http://schemas.openxmlformats.org/officeDocument/2006/relationships" id="257" r:id="Ra1ec63ba5d194791"/>
    <p:sldId xmlns:r="http://schemas.openxmlformats.org/officeDocument/2006/relationships" id="258" r:id="Re29d186ac3714796"/>
    <p:sldId xmlns:r="http://schemas.openxmlformats.org/officeDocument/2006/relationships" id="259" r:id="Rfe266736bcdc458e"/>
    <p:sldId xmlns:r="http://schemas.openxmlformats.org/officeDocument/2006/relationships" id="260" r:id="Rf214d06bf1e640ee"/>
    <p:sldId xmlns:r="http://schemas.openxmlformats.org/officeDocument/2006/relationships" id="261" r:id="Rdc6f53b38d104670"/>
    <p:sldId xmlns:r="http://schemas.openxmlformats.org/officeDocument/2006/relationships" id="262" r:id="R92d27cc44bdf4b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0be02214dc4173" /><Relationship Type="http://schemas.openxmlformats.org/officeDocument/2006/relationships/slide" Target="/ppt/slides/slide1.xml" Id="R2b586735ad594396" /><Relationship Type="http://schemas.openxmlformats.org/officeDocument/2006/relationships/slide" Target="/ppt/slides/slide2.xml" Id="Ra1ec63ba5d194791" /><Relationship Type="http://schemas.openxmlformats.org/officeDocument/2006/relationships/slide" Target="/ppt/slides/slide3.xml" Id="Re29d186ac3714796" /><Relationship Type="http://schemas.openxmlformats.org/officeDocument/2006/relationships/slide" Target="/ppt/slides/slide4.xml" Id="Rfe266736bcdc458e" /><Relationship Type="http://schemas.openxmlformats.org/officeDocument/2006/relationships/slide" Target="/ppt/slides/slide5.xml" Id="Rf214d06bf1e640ee" /><Relationship Type="http://schemas.openxmlformats.org/officeDocument/2006/relationships/slide" Target="/ppt/slides/slide6.xml" Id="Rdc6f53b38d104670" /><Relationship Type="http://schemas.openxmlformats.org/officeDocument/2006/relationships/slide" Target="/ppt/slides/slide7.xml" Id="R92d27cc44bdf4b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b4e136df5e4d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59c54292d42fb" /><Relationship Type="http://schemas.openxmlformats.org/officeDocument/2006/relationships/theme" Target="/ppt/slideMasters/theme/theme1.xml" Id="R45fe028c605c4c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859c54292d42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2a5a875b04c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3d69bdb4d4f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c7a490fde4e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85e8c4c2943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40febd18a40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09bbc7ef74b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afd6b44ba4e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 ØKONOMI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ØKONOMI OG REGNSKAP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17 647 233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2 167 626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1 783 009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2 043 259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5 754 476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KATAMINA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Folkestadvegen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3800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920 037 615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ØKONOMI OG REGNSKAP AS</a:t>
            </a:r>
          </a:p>
        </p:txBody>
      </p:sp>
    </p:spTree>
  </p:cSld>
  <p:clrMapOvr>
    <a:masterClrMapping xmlns:a="http://schemas.openxmlformats.org/drawingml/2006/main"/>
  </p:clrMapOvr>
</p:sld>
</file>