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bf90d86a2c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4fdaaa56a4be1"/>
  </p:sldMasterIdLst>
  <p:sldIdLst>
    <p:sldId xmlns:r="http://schemas.openxmlformats.org/officeDocument/2006/relationships" id="256" r:id="R0ff7bab968764a5c"/>
    <p:sldId xmlns:r="http://schemas.openxmlformats.org/officeDocument/2006/relationships" id="257" r:id="R97ad9c54d0f14d82"/>
    <p:sldId xmlns:r="http://schemas.openxmlformats.org/officeDocument/2006/relationships" id="258" r:id="R6565e4bbe2c242e4"/>
    <p:sldId xmlns:r="http://schemas.openxmlformats.org/officeDocument/2006/relationships" id="259" r:id="R98f3d423864245d3"/>
    <p:sldId xmlns:r="http://schemas.openxmlformats.org/officeDocument/2006/relationships" id="260" r:id="R6d04f335190a49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4fdaaa56a4be1" /><Relationship Type="http://schemas.openxmlformats.org/officeDocument/2006/relationships/slide" Target="/ppt/slides/slide1.xml" Id="R0ff7bab968764a5c" /><Relationship Type="http://schemas.openxmlformats.org/officeDocument/2006/relationships/slide" Target="/ppt/slides/slide2.xml" Id="R97ad9c54d0f14d82" /><Relationship Type="http://schemas.openxmlformats.org/officeDocument/2006/relationships/slide" Target="/ppt/slides/slide3.xml" Id="R6565e4bbe2c242e4" /><Relationship Type="http://schemas.openxmlformats.org/officeDocument/2006/relationships/slide" Target="/ppt/slides/slide4.xml" Id="R98f3d423864245d3" /><Relationship Type="http://schemas.openxmlformats.org/officeDocument/2006/relationships/slide" Target="/ppt/slides/slide5.xml" Id="R6d04f335190a49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b4c682676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b619d85724de8" /><Relationship Type="http://schemas.openxmlformats.org/officeDocument/2006/relationships/theme" Target="/ppt/slideMasters/theme/theme1.xml" Id="R7bb756e3e816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eb619d8572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e1fd5555f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7fc44ec60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1484c6d56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34e959e8a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bcf2d160649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NORDEA BANK ABP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NORDEA BANK ABP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Essendrops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920 058 817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 NUF</a:t>
            </a:r>
          </a:p>
        </p:txBody>
      </p:sp>
    </p:spTree>
  </p:cSld>
  <p:clrMapOvr>
    <a:masterClrMapping xmlns:a="http://schemas.openxmlformats.org/drawingml/2006/main"/>
  </p:clrMapOvr>
</p:sld>
</file>