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61371dfe0441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ee3a0d11464983"/>
  </p:sldMasterIdLst>
  <p:sldIdLst>
    <p:sldId xmlns:r="http://schemas.openxmlformats.org/officeDocument/2006/relationships" id="256" r:id="Rc65ba7f7f3ce4b0f"/>
    <p:sldId xmlns:r="http://schemas.openxmlformats.org/officeDocument/2006/relationships" id="257" r:id="R552efded85e1460e"/>
    <p:sldId xmlns:r="http://schemas.openxmlformats.org/officeDocument/2006/relationships" id="258" r:id="R6b38a7382ab9425c"/>
    <p:sldId xmlns:r="http://schemas.openxmlformats.org/officeDocument/2006/relationships" id="259" r:id="Rde84415c3d554583"/>
    <p:sldId xmlns:r="http://schemas.openxmlformats.org/officeDocument/2006/relationships" id="260" r:id="R6573c794d3e74d0b"/>
    <p:sldId xmlns:r="http://schemas.openxmlformats.org/officeDocument/2006/relationships" id="261" r:id="Re9948ddafdea4829"/>
    <p:sldId xmlns:r="http://schemas.openxmlformats.org/officeDocument/2006/relationships" id="262" r:id="Ra5132e3ae1074e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ee3a0d11464983" /><Relationship Type="http://schemas.openxmlformats.org/officeDocument/2006/relationships/slide" Target="/ppt/slides/slide1.xml" Id="Rc65ba7f7f3ce4b0f" /><Relationship Type="http://schemas.openxmlformats.org/officeDocument/2006/relationships/slide" Target="/ppt/slides/slide2.xml" Id="R552efded85e1460e" /><Relationship Type="http://schemas.openxmlformats.org/officeDocument/2006/relationships/slide" Target="/ppt/slides/slide3.xml" Id="R6b38a7382ab9425c" /><Relationship Type="http://schemas.openxmlformats.org/officeDocument/2006/relationships/slide" Target="/ppt/slides/slide4.xml" Id="Rde84415c3d554583" /><Relationship Type="http://schemas.openxmlformats.org/officeDocument/2006/relationships/slide" Target="/ppt/slides/slide5.xml" Id="R6573c794d3e74d0b" /><Relationship Type="http://schemas.openxmlformats.org/officeDocument/2006/relationships/slide" Target="/ppt/slides/slide6.xml" Id="Re9948ddafdea4829" /><Relationship Type="http://schemas.openxmlformats.org/officeDocument/2006/relationships/slide" Target="/ppt/slides/slide7.xml" Id="Ra5132e3ae1074e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6d13c444db4b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3c3422c254885" /><Relationship Type="http://schemas.openxmlformats.org/officeDocument/2006/relationships/theme" Target="/ppt/slideMasters/theme/theme1.xml" Id="R7740dd5c70014d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23c3422c2548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bfd0e546146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9b3b890e743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ad3142ce44b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e91d8e95347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4a81fdae746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a7b125fd542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008a5a89846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IV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1 458 472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50 540 045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50 955 286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GUDMUND JONNY KNUTSEN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920 059 988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IV AS</a:t>
            </a:r>
          </a:p>
        </p:txBody>
      </p:sp>
    </p:spTree>
  </p:cSld>
  <p:clrMapOvr>
    <a:masterClrMapping xmlns:a="http://schemas.openxmlformats.org/drawingml/2006/main"/>
  </p:clrMapOvr>
</p:sld>
</file>