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b7d34585248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b2e65a2334dad"/>
  </p:sldMasterIdLst>
  <p:sldIdLst>
    <p:sldId xmlns:r="http://schemas.openxmlformats.org/officeDocument/2006/relationships" id="256" r:id="Rd697740ebc8841dd"/>
    <p:sldId xmlns:r="http://schemas.openxmlformats.org/officeDocument/2006/relationships" id="257" r:id="Ra156d6914b7b4b8d"/>
    <p:sldId xmlns:r="http://schemas.openxmlformats.org/officeDocument/2006/relationships" id="258" r:id="R7c84cbc4db504277"/>
    <p:sldId xmlns:r="http://schemas.openxmlformats.org/officeDocument/2006/relationships" id="259" r:id="Rec179d16f22c4847"/>
    <p:sldId xmlns:r="http://schemas.openxmlformats.org/officeDocument/2006/relationships" id="260" r:id="Ra133e48fe1d44917"/>
    <p:sldId xmlns:r="http://schemas.openxmlformats.org/officeDocument/2006/relationships" id="261" r:id="R1f5eb40f10e94f41"/>
    <p:sldId xmlns:r="http://schemas.openxmlformats.org/officeDocument/2006/relationships" id="262" r:id="R0621d07e1b5e42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b2e65a2334dad" /><Relationship Type="http://schemas.openxmlformats.org/officeDocument/2006/relationships/slide" Target="/ppt/slides/slide1.xml" Id="Rd697740ebc8841dd" /><Relationship Type="http://schemas.openxmlformats.org/officeDocument/2006/relationships/slide" Target="/ppt/slides/slide2.xml" Id="Ra156d6914b7b4b8d" /><Relationship Type="http://schemas.openxmlformats.org/officeDocument/2006/relationships/slide" Target="/ppt/slides/slide3.xml" Id="R7c84cbc4db504277" /><Relationship Type="http://schemas.openxmlformats.org/officeDocument/2006/relationships/slide" Target="/ppt/slides/slide4.xml" Id="Rec179d16f22c4847" /><Relationship Type="http://schemas.openxmlformats.org/officeDocument/2006/relationships/slide" Target="/ppt/slides/slide5.xml" Id="Ra133e48fe1d44917" /><Relationship Type="http://schemas.openxmlformats.org/officeDocument/2006/relationships/slide" Target="/ppt/slides/slide6.xml" Id="R1f5eb40f10e94f41" /><Relationship Type="http://schemas.openxmlformats.org/officeDocument/2006/relationships/slide" Target="/ppt/slides/slide7.xml" Id="R0621d07e1b5e42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cd564e07f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e34c505934c51" /><Relationship Type="http://schemas.openxmlformats.org/officeDocument/2006/relationships/theme" Target="/ppt/slideMasters/theme/theme1.xml" Id="R38b34214a60c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e34c50593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edeec2e8d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74c7510fb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9ebacd735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a0f31c7f40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a13909c6c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8c2fba8f4a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40577015c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5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1 123 078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GUNVAR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920 060 315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