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056ef675c342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aadf1208d435c"/>
  </p:sldMasterIdLst>
  <p:sldIdLst>
    <p:sldId xmlns:r="http://schemas.openxmlformats.org/officeDocument/2006/relationships" id="256" r:id="R739ba7047445401c"/>
    <p:sldId xmlns:r="http://schemas.openxmlformats.org/officeDocument/2006/relationships" id="257" r:id="R10f970c504d74763"/>
    <p:sldId xmlns:r="http://schemas.openxmlformats.org/officeDocument/2006/relationships" id="258" r:id="R99c1156d7857422e"/>
    <p:sldId xmlns:r="http://schemas.openxmlformats.org/officeDocument/2006/relationships" id="259" r:id="R8302bcf9f6c9419c"/>
    <p:sldId xmlns:r="http://schemas.openxmlformats.org/officeDocument/2006/relationships" id="260" r:id="R2511652c623545d7"/>
    <p:sldId xmlns:r="http://schemas.openxmlformats.org/officeDocument/2006/relationships" id="261" r:id="Re284f016d2624422"/>
    <p:sldId xmlns:r="http://schemas.openxmlformats.org/officeDocument/2006/relationships" id="262" r:id="Ra399e4cf6b084a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aadf1208d435c" /><Relationship Type="http://schemas.openxmlformats.org/officeDocument/2006/relationships/slide" Target="/ppt/slides/slide1.xml" Id="R739ba7047445401c" /><Relationship Type="http://schemas.openxmlformats.org/officeDocument/2006/relationships/slide" Target="/ppt/slides/slide2.xml" Id="R10f970c504d74763" /><Relationship Type="http://schemas.openxmlformats.org/officeDocument/2006/relationships/slide" Target="/ppt/slides/slide3.xml" Id="R99c1156d7857422e" /><Relationship Type="http://schemas.openxmlformats.org/officeDocument/2006/relationships/slide" Target="/ppt/slides/slide4.xml" Id="R8302bcf9f6c9419c" /><Relationship Type="http://schemas.openxmlformats.org/officeDocument/2006/relationships/slide" Target="/ppt/slides/slide5.xml" Id="R2511652c623545d7" /><Relationship Type="http://schemas.openxmlformats.org/officeDocument/2006/relationships/slide" Target="/ppt/slides/slide6.xml" Id="Re284f016d2624422" /><Relationship Type="http://schemas.openxmlformats.org/officeDocument/2006/relationships/slide" Target="/ppt/slides/slide7.xml" Id="Ra399e4cf6b084a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0a821ba3a040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35efa920c4929" /><Relationship Type="http://schemas.openxmlformats.org/officeDocument/2006/relationships/theme" Target="/ppt/slideMasters/theme/theme1.xml" Id="R1370468ca85445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035efa920c49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1658610e344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a66a2c18b4f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5aaeef821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ee6663ad84c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7c9e86cb744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fbcaccf9f43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6d09bed174d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 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V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24 938 545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25 033 588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GUNVAR KNUTSEN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III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IV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