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bbe52f264c41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8e0a93f28b465d"/>
  </p:sldMasterIdLst>
  <p:sldIdLst>
    <p:sldId xmlns:r="http://schemas.openxmlformats.org/officeDocument/2006/relationships" id="256" r:id="Re62efbf3ef4a4be2"/>
    <p:sldId xmlns:r="http://schemas.openxmlformats.org/officeDocument/2006/relationships" id="257" r:id="R286235c3bc5f4615"/>
    <p:sldId xmlns:r="http://schemas.openxmlformats.org/officeDocument/2006/relationships" id="258" r:id="R9cdbfe1940b74500"/>
    <p:sldId xmlns:r="http://schemas.openxmlformats.org/officeDocument/2006/relationships" id="259" r:id="R04f6edd51e584b6b"/>
    <p:sldId xmlns:r="http://schemas.openxmlformats.org/officeDocument/2006/relationships" id="260" r:id="R4a1975f8f53a4e6f"/>
    <p:sldId xmlns:r="http://schemas.openxmlformats.org/officeDocument/2006/relationships" id="261" r:id="R4da51713a2654a60"/>
    <p:sldId xmlns:r="http://schemas.openxmlformats.org/officeDocument/2006/relationships" id="262" r:id="Rbeed1135ea1d4d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8e0a93f28b465d" /><Relationship Type="http://schemas.openxmlformats.org/officeDocument/2006/relationships/slide" Target="/ppt/slides/slide1.xml" Id="Re62efbf3ef4a4be2" /><Relationship Type="http://schemas.openxmlformats.org/officeDocument/2006/relationships/slide" Target="/ppt/slides/slide2.xml" Id="R286235c3bc5f4615" /><Relationship Type="http://schemas.openxmlformats.org/officeDocument/2006/relationships/slide" Target="/ppt/slides/slide3.xml" Id="R9cdbfe1940b74500" /><Relationship Type="http://schemas.openxmlformats.org/officeDocument/2006/relationships/slide" Target="/ppt/slides/slide4.xml" Id="R04f6edd51e584b6b" /><Relationship Type="http://schemas.openxmlformats.org/officeDocument/2006/relationships/slide" Target="/ppt/slides/slide5.xml" Id="R4a1975f8f53a4e6f" /><Relationship Type="http://schemas.openxmlformats.org/officeDocument/2006/relationships/slide" Target="/ppt/slides/slide6.xml" Id="R4da51713a2654a60" /><Relationship Type="http://schemas.openxmlformats.org/officeDocument/2006/relationships/slide" Target="/ppt/slides/slide7.xml" Id="Rbeed1135ea1d4d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978edcac7c46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cc2de232a49a5" /><Relationship Type="http://schemas.openxmlformats.org/officeDocument/2006/relationships/theme" Target="/ppt/slideMasters/theme/theme1.xml" Id="R46e669fe43084c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8cc2de232a49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349a2520248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3f442283646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bbef6e94d48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8f39a8e8141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cc653926b4d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cf0fc30c648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9fc2bb5df41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 HAGEN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 HAGEN HOLDING AS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821 825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6 607 405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7 065 350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RONNY HAGEN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Våge kai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920 060 552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HAGEN HOLDING AS</a:t>
            </a:r>
          </a:p>
        </p:txBody>
      </p:sp>
    </p:spTree>
  </p:cSld>
  <p:clrMapOvr>
    <a:masterClrMapping xmlns:a="http://schemas.openxmlformats.org/drawingml/2006/main"/>
  </p:clrMapOvr>
</p:sld>
</file>