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7fb7f1c95b4e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3ad98f6fe047f7"/>
  </p:sldMasterIdLst>
  <p:sldIdLst>
    <p:sldId xmlns:r="http://schemas.openxmlformats.org/officeDocument/2006/relationships" id="256" r:id="Rc4f1681c143d4a07"/>
    <p:sldId xmlns:r="http://schemas.openxmlformats.org/officeDocument/2006/relationships" id="257" r:id="R447dd74ef32b4aa3"/>
    <p:sldId xmlns:r="http://schemas.openxmlformats.org/officeDocument/2006/relationships" id="258" r:id="R57f12f461f1b46d7"/>
    <p:sldId xmlns:r="http://schemas.openxmlformats.org/officeDocument/2006/relationships" id="259" r:id="Re5f4faf370d64c1b"/>
    <p:sldId xmlns:r="http://schemas.openxmlformats.org/officeDocument/2006/relationships" id="260" r:id="R65e8b4638be9423e"/>
    <p:sldId xmlns:r="http://schemas.openxmlformats.org/officeDocument/2006/relationships" id="261" r:id="R4fce587cb4634db5"/>
    <p:sldId xmlns:r="http://schemas.openxmlformats.org/officeDocument/2006/relationships" id="262" r:id="Rb26b20bd023a4f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ad98f6fe047f7" /><Relationship Type="http://schemas.openxmlformats.org/officeDocument/2006/relationships/slide" Target="/ppt/slides/slide1.xml" Id="Rc4f1681c143d4a07" /><Relationship Type="http://schemas.openxmlformats.org/officeDocument/2006/relationships/slide" Target="/ppt/slides/slide2.xml" Id="R447dd74ef32b4aa3" /><Relationship Type="http://schemas.openxmlformats.org/officeDocument/2006/relationships/slide" Target="/ppt/slides/slide3.xml" Id="R57f12f461f1b46d7" /><Relationship Type="http://schemas.openxmlformats.org/officeDocument/2006/relationships/slide" Target="/ppt/slides/slide4.xml" Id="Re5f4faf370d64c1b" /><Relationship Type="http://schemas.openxmlformats.org/officeDocument/2006/relationships/slide" Target="/ppt/slides/slide5.xml" Id="R65e8b4638be9423e" /><Relationship Type="http://schemas.openxmlformats.org/officeDocument/2006/relationships/slide" Target="/ppt/slides/slide6.xml" Id="R4fce587cb4634db5" /><Relationship Type="http://schemas.openxmlformats.org/officeDocument/2006/relationships/slide" Target="/ppt/slides/slide7.xml" Id="Rb26b20bd023a4f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ff642e82249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95a8ac7064e82" /><Relationship Type="http://schemas.openxmlformats.org/officeDocument/2006/relationships/theme" Target="/ppt/slideMasters/theme/theme1.xml" Id="R8ff961a2a9194f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695a8ac706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69f19770447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ae070ab4040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434d187604f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a38b5d1a744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a274d6b7843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f5123e26e41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90f497a234b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TVEITEN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1 713 245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TRUDE TVEITEN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Braarudgate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920 062 393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