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29f24e3f545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db3d5b5b08429d"/>
  </p:sldMasterIdLst>
  <p:sldIdLst>
    <p:sldId xmlns:r="http://schemas.openxmlformats.org/officeDocument/2006/relationships" id="256" r:id="R9b0fe1cafa514040"/>
    <p:sldId xmlns:r="http://schemas.openxmlformats.org/officeDocument/2006/relationships" id="257" r:id="R5bd80eb67af8449f"/>
    <p:sldId xmlns:r="http://schemas.openxmlformats.org/officeDocument/2006/relationships" id="258" r:id="Rcc50a0368dd04099"/>
    <p:sldId xmlns:r="http://schemas.openxmlformats.org/officeDocument/2006/relationships" id="259" r:id="R8febcd7c0e5a4a9f"/>
    <p:sldId xmlns:r="http://schemas.openxmlformats.org/officeDocument/2006/relationships" id="260" r:id="R922888b22f9149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b3d5b5b08429d" /><Relationship Type="http://schemas.openxmlformats.org/officeDocument/2006/relationships/slide" Target="/ppt/slides/slide1.xml" Id="R9b0fe1cafa514040" /><Relationship Type="http://schemas.openxmlformats.org/officeDocument/2006/relationships/slide" Target="/ppt/slides/slide2.xml" Id="R5bd80eb67af8449f" /><Relationship Type="http://schemas.openxmlformats.org/officeDocument/2006/relationships/slide" Target="/ppt/slides/slide3.xml" Id="Rcc50a0368dd04099" /><Relationship Type="http://schemas.openxmlformats.org/officeDocument/2006/relationships/slide" Target="/ppt/slides/slide4.xml" Id="R8febcd7c0e5a4a9f" /><Relationship Type="http://schemas.openxmlformats.org/officeDocument/2006/relationships/slide" Target="/ppt/slides/slide5.xml" Id="R922888b22f9149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6b7dcf97746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5b9fede2d4cb6" /><Relationship Type="http://schemas.openxmlformats.org/officeDocument/2006/relationships/theme" Target="/ppt/slideMasters/theme/theme1.xml" Id="R960b15ca4f4a42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25b9fede2d4c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0388c3fde42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83477827b40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e0ae2d8ea46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fcbba6c5a47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41b2a300b43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ØSTFOLD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ØSTFOLD KOMMUNE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68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920 123 899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