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57b745b06e4a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73b57ea5b94991"/>
  </p:sldMasterIdLst>
  <p:sldIdLst>
    <p:sldId xmlns:r="http://schemas.openxmlformats.org/officeDocument/2006/relationships" id="256" r:id="Rb50c0281452e4946"/>
    <p:sldId xmlns:r="http://schemas.openxmlformats.org/officeDocument/2006/relationships" id="257" r:id="R7eef9720d05b4a70"/>
    <p:sldId xmlns:r="http://schemas.openxmlformats.org/officeDocument/2006/relationships" id="258" r:id="R8f03ba388ce847c8"/>
    <p:sldId xmlns:r="http://schemas.openxmlformats.org/officeDocument/2006/relationships" id="259" r:id="Rd052a0ed60cc4c90"/>
    <p:sldId xmlns:r="http://schemas.openxmlformats.org/officeDocument/2006/relationships" id="260" r:id="R8c56aa93c3f04bb1"/>
    <p:sldId xmlns:r="http://schemas.openxmlformats.org/officeDocument/2006/relationships" id="261" r:id="Rd8e150bd66844c6d"/>
    <p:sldId xmlns:r="http://schemas.openxmlformats.org/officeDocument/2006/relationships" id="262" r:id="Rb0fdbb6f3c4042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73b57ea5b94991" /><Relationship Type="http://schemas.openxmlformats.org/officeDocument/2006/relationships/slide" Target="/ppt/slides/slide1.xml" Id="Rb50c0281452e4946" /><Relationship Type="http://schemas.openxmlformats.org/officeDocument/2006/relationships/slide" Target="/ppt/slides/slide2.xml" Id="R7eef9720d05b4a70" /><Relationship Type="http://schemas.openxmlformats.org/officeDocument/2006/relationships/slide" Target="/ppt/slides/slide3.xml" Id="R8f03ba388ce847c8" /><Relationship Type="http://schemas.openxmlformats.org/officeDocument/2006/relationships/slide" Target="/ppt/slides/slide4.xml" Id="Rd052a0ed60cc4c90" /><Relationship Type="http://schemas.openxmlformats.org/officeDocument/2006/relationships/slide" Target="/ppt/slides/slide5.xml" Id="R8c56aa93c3f04bb1" /><Relationship Type="http://schemas.openxmlformats.org/officeDocument/2006/relationships/slide" Target="/ppt/slides/slide6.xml" Id="Rd8e150bd66844c6d" /><Relationship Type="http://schemas.openxmlformats.org/officeDocument/2006/relationships/slide" Target="/ppt/slides/slide7.xml" Id="Rb0fdbb6f3c4042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56a8a7a23947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1400208fe43fb" /><Relationship Type="http://schemas.openxmlformats.org/officeDocument/2006/relationships/theme" Target="/ppt/slideMasters/theme/theme1.xml" Id="Rde69a82d940542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01400208fe43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8756717f248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de1a7ea6845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691c11bf241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14c2a694d49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9e2dfc52549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a826a5af147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5d5466ffc4a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SYDVESTOVER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SYDVESTOVER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−111 453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15 784 496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38 291 811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39 980 573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SYDNES TOR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Lyngbakken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920 129 919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