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61d5ab741a49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9fc13c36104395"/>
  </p:sldMasterIdLst>
  <p:sldIdLst>
    <p:sldId xmlns:r="http://schemas.openxmlformats.org/officeDocument/2006/relationships" id="256" r:id="Rf39c4472050346f6"/>
    <p:sldId xmlns:r="http://schemas.openxmlformats.org/officeDocument/2006/relationships" id="257" r:id="R1dcdc37fa5a64925"/>
    <p:sldId xmlns:r="http://schemas.openxmlformats.org/officeDocument/2006/relationships" id="258" r:id="R9c72ecaeab814ebc"/>
    <p:sldId xmlns:r="http://schemas.openxmlformats.org/officeDocument/2006/relationships" id="259" r:id="R4afcd1648dd249ff"/>
    <p:sldId xmlns:r="http://schemas.openxmlformats.org/officeDocument/2006/relationships" id="260" r:id="R10b373d1ec914a4c"/>
    <p:sldId xmlns:r="http://schemas.openxmlformats.org/officeDocument/2006/relationships" id="261" r:id="R190e4eb7dc2d4fee"/>
    <p:sldId xmlns:r="http://schemas.openxmlformats.org/officeDocument/2006/relationships" id="262" r:id="Rd021843f83a242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fc13c36104395" /><Relationship Type="http://schemas.openxmlformats.org/officeDocument/2006/relationships/slide" Target="/ppt/slides/slide1.xml" Id="Rf39c4472050346f6" /><Relationship Type="http://schemas.openxmlformats.org/officeDocument/2006/relationships/slide" Target="/ppt/slides/slide2.xml" Id="R1dcdc37fa5a64925" /><Relationship Type="http://schemas.openxmlformats.org/officeDocument/2006/relationships/slide" Target="/ppt/slides/slide3.xml" Id="R9c72ecaeab814ebc" /><Relationship Type="http://schemas.openxmlformats.org/officeDocument/2006/relationships/slide" Target="/ppt/slides/slide4.xml" Id="R4afcd1648dd249ff" /><Relationship Type="http://schemas.openxmlformats.org/officeDocument/2006/relationships/slide" Target="/ppt/slides/slide5.xml" Id="R10b373d1ec914a4c" /><Relationship Type="http://schemas.openxmlformats.org/officeDocument/2006/relationships/slide" Target="/ppt/slides/slide6.xml" Id="R190e4eb7dc2d4fee" /><Relationship Type="http://schemas.openxmlformats.org/officeDocument/2006/relationships/slide" Target="/ppt/slides/slide7.xml" Id="Rd021843f83a242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0665f54f34e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61c8997614786" /><Relationship Type="http://schemas.openxmlformats.org/officeDocument/2006/relationships/theme" Target="/ppt/slideMasters/theme/theme1.xml" Id="Re4c622e5d7bf48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a61c89976147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e02023f1147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1757cbbc543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bab1dd54d44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8d8df750342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880a729864a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a33a5a7944b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f5d29246247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MØKSTER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−2 394 432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103 926 433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962 720 961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971 209 430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SOLUTIONS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SOLUTIONS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920 134 629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