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fdb839f09548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ee71179f4c4caa"/>
  </p:sldMasterIdLst>
  <p:sldIdLst>
    <p:sldId xmlns:r="http://schemas.openxmlformats.org/officeDocument/2006/relationships" id="256" r:id="R41a98ca2cde843a0"/>
    <p:sldId xmlns:r="http://schemas.openxmlformats.org/officeDocument/2006/relationships" id="257" r:id="Rc9f762bf550844cf"/>
    <p:sldId xmlns:r="http://schemas.openxmlformats.org/officeDocument/2006/relationships" id="258" r:id="Rf622c75e6ecd447e"/>
    <p:sldId xmlns:r="http://schemas.openxmlformats.org/officeDocument/2006/relationships" id="259" r:id="Rdf8dd3a3c49b4225"/>
    <p:sldId xmlns:r="http://schemas.openxmlformats.org/officeDocument/2006/relationships" id="260" r:id="Rd803f6a4655d458f"/>
    <p:sldId xmlns:r="http://schemas.openxmlformats.org/officeDocument/2006/relationships" id="261" r:id="R2b48f42c0a1949a7"/>
    <p:sldId xmlns:r="http://schemas.openxmlformats.org/officeDocument/2006/relationships" id="262" r:id="Rf182295a38a644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ee71179f4c4caa" /><Relationship Type="http://schemas.openxmlformats.org/officeDocument/2006/relationships/slide" Target="/ppt/slides/slide1.xml" Id="R41a98ca2cde843a0" /><Relationship Type="http://schemas.openxmlformats.org/officeDocument/2006/relationships/slide" Target="/ppt/slides/slide2.xml" Id="Rc9f762bf550844cf" /><Relationship Type="http://schemas.openxmlformats.org/officeDocument/2006/relationships/slide" Target="/ppt/slides/slide3.xml" Id="Rf622c75e6ecd447e" /><Relationship Type="http://schemas.openxmlformats.org/officeDocument/2006/relationships/slide" Target="/ppt/slides/slide4.xml" Id="Rdf8dd3a3c49b4225" /><Relationship Type="http://schemas.openxmlformats.org/officeDocument/2006/relationships/slide" Target="/ppt/slides/slide5.xml" Id="Rd803f6a4655d458f" /><Relationship Type="http://schemas.openxmlformats.org/officeDocument/2006/relationships/slide" Target="/ppt/slides/slide6.xml" Id="R2b48f42c0a1949a7" /><Relationship Type="http://schemas.openxmlformats.org/officeDocument/2006/relationships/slide" Target="/ppt/slides/slide7.xml" Id="Rf182295a38a644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f5a19a62ec41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ad1c2eacb4eb0" /><Relationship Type="http://schemas.openxmlformats.org/officeDocument/2006/relationships/theme" Target="/ppt/slideMasters/theme/theme1.xml" Id="R4002976d06c142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6ad1c2eacb4e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fab64f13c47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d2eed94074d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b0012f96043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ea724b47447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1f342af854a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4caf345b047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7fbff3efc46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REGNESTAV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REGNESTAV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REGNESTAV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REGNESTAV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REGNESTAV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REGNESTAV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3 224 800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1 735 492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1 475 172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2 294 539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8 760 883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REGNESTAV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MÆLAND HÅKON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REGNESTAV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Solbråtanveien 74B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920 143 768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REGNESTAV AS</a:t>
            </a:r>
          </a:p>
        </p:txBody>
      </p:sp>
    </p:spTree>
  </p:cSld>
  <p:clrMapOvr>
    <a:masterClrMapping xmlns:a="http://schemas.openxmlformats.org/drawingml/2006/main"/>
  </p:clrMapOvr>
</p:sld>
</file>