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2176d8f85a4d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dec182f8444c94"/>
  </p:sldMasterIdLst>
  <p:sldIdLst>
    <p:sldId xmlns:r="http://schemas.openxmlformats.org/officeDocument/2006/relationships" id="256" r:id="Rcb30102d7da94fd8"/>
    <p:sldId xmlns:r="http://schemas.openxmlformats.org/officeDocument/2006/relationships" id="257" r:id="R02ce8531c9e844d3"/>
    <p:sldId xmlns:r="http://schemas.openxmlformats.org/officeDocument/2006/relationships" id="258" r:id="R7f176cfb0ee44c2e"/>
    <p:sldId xmlns:r="http://schemas.openxmlformats.org/officeDocument/2006/relationships" id="259" r:id="R5a7d6f4fdbde4fbc"/>
    <p:sldId xmlns:r="http://schemas.openxmlformats.org/officeDocument/2006/relationships" id="260" r:id="R93c84c7517ae4dde"/>
    <p:sldId xmlns:r="http://schemas.openxmlformats.org/officeDocument/2006/relationships" id="261" r:id="R404b58e808944657"/>
    <p:sldId xmlns:r="http://schemas.openxmlformats.org/officeDocument/2006/relationships" id="262" r:id="R2262ba937e8140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dec182f8444c94" /><Relationship Type="http://schemas.openxmlformats.org/officeDocument/2006/relationships/slide" Target="/ppt/slides/slide1.xml" Id="Rcb30102d7da94fd8" /><Relationship Type="http://schemas.openxmlformats.org/officeDocument/2006/relationships/slide" Target="/ppt/slides/slide2.xml" Id="R02ce8531c9e844d3" /><Relationship Type="http://schemas.openxmlformats.org/officeDocument/2006/relationships/slide" Target="/ppt/slides/slide3.xml" Id="R7f176cfb0ee44c2e" /><Relationship Type="http://schemas.openxmlformats.org/officeDocument/2006/relationships/slide" Target="/ppt/slides/slide4.xml" Id="R5a7d6f4fdbde4fbc" /><Relationship Type="http://schemas.openxmlformats.org/officeDocument/2006/relationships/slide" Target="/ppt/slides/slide5.xml" Id="R93c84c7517ae4dde" /><Relationship Type="http://schemas.openxmlformats.org/officeDocument/2006/relationships/slide" Target="/ppt/slides/slide6.xml" Id="R404b58e808944657" /><Relationship Type="http://schemas.openxmlformats.org/officeDocument/2006/relationships/slide" Target="/ppt/slides/slide7.xml" Id="R2262ba937e8140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c79ebf02c944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7af3dc887402b" /><Relationship Type="http://schemas.openxmlformats.org/officeDocument/2006/relationships/theme" Target="/ppt/slideMasters/theme/theme1.xml" Id="R58fb78fa8ee849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07af3dc88740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6a670ff3ca46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7b178753d54d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98555ef3a34e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89cab276d143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a98575e7e347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a2056c559a43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10ec1008eb4d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B.R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B.R INVEST AS ble etablert [år] og holder til i Ler.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−195 408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16 651 037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107 261 991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108 040 969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RISHAUG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RISHAUG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Rambrautsvegen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7234 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920 146 694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B.R INVEST AS</a:t>
            </a:r>
          </a:p>
        </p:txBody>
      </p:sp>
    </p:spTree>
  </p:cSld>
  <p:clrMapOvr>
    <a:masterClrMapping xmlns:a="http://schemas.openxmlformats.org/drawingml/2006/main"/>
  </p:clrMapOvr>
</p:sld>
</file>