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9b66ffdfa243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7da4d33d134a66"/>
  </p:sldMasterIdLst>
  <p:sldIdLst>
    <p:sldId xmlns:r="http://schemas.openxmlformats.org/officeDocument/2006/relationships" id="256" r:id="R8306db61a3634f7b"/>
    <p:sldId xmlns:r="http://schemas.openxmlformats.org/officeDocument/2006/relationships" id="257" r:id="R997ce618905e4684"/>
    <p:sldId xmlns:r="http://schemas.openxmlformats.org/officeDocument/2006/relationships" id="258" r:id="R6433e35563204ce3"/>
    <p:sldId xmlns:r="http://schemas.openxmlformats.org/officeDocument/2006/relationships" id="259" r:id="Rc5bbf9fb3eac496d"/>
    <p:sldId xmlns:r="http://schemas.openxmlformats.org/officeDocument/2006/relationships" id="260" r:id="Re896f5ec0aed453c"/>
    <p:sldId xmlns:r="http://schemas.openxmlformats.org/officeDocument/2006/relationships" id="261" r:id="R15075d13232243a2"/>
    <p:sldId xmlns:r="http://schemas.openxmlformats.org/officeDocument/2006/relationships" id="262" r:id="R1744ed6b028b49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7da4d33d134a66" /><Relationship Type="http://schemas.openxmlformats.org/officeDocument/2006/relationships/slide" Target="/ppt/slides/slide1.xml" Id="R8306db61a3634f7b" /><Relationship Type="http://schemas.openxmlformats.org/officeDocument/2006/relationships/slide" Target="/ppt/slides/slide2.xml" Id="R997ce618905e4684" /><Relationship Type="http://schemas.openxmlformats.org/officeDocument/2006/relationships/slide" Target="/ppt/slides/slide3.xml" Id="R6433e35563204ce3" /><Relationship Type="http://schemas.openxmlformats.org/officeDocument/2006/relationships/slide" Target="/ppt/slides/slide4.xml" Id="Rc5bbf9fb3eac496d" /><Relationship Type="http://schemas.openxmlformats.org/officeDocument/2006/relationships/slide" Target="/ppt/slides/slide5.xml" Id="Re896f5ec0aed453c" /><Relationship Type="http://schemas.openxmlformats.org/officeDocument/2006/relationships/slide" Target="/ppt/slides/slide6.xml" Id="R15075d13232243a2" /><Relationship Type="http://schemas.openxmlformats.org/officeDocument/2006/relationships/slide" Target="/ppt/slides/slide7.xml" Id="R1744ed6b028b49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98e420ef2945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955205b3f4784" /><Relationship Type="http://schemas.openxmlformats.org/officeDocument/2006/relationships/theme" Target="/ppt/slideMasters/theme/theme1.xml" Id="R020688f348b549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d955205b3f47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1e78511fd4b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8c16652b348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f31fe2c9f4d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cc5c10d5d4e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cca4e5bba42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f5693d18246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71bdeeb6346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ROLF NILSEN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NILSEN HOLDING AS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4 063 521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3 384 130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3 388 001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ROLF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Nesgata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920 148 131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NILSEN HOLDING AS</a:t>
            </a:r>
          </a:p>
        </p:txBody>
      </p:sp>
    </p:spTree>
  </p:cSld>
  <p:clrMapOvr>
    <a:masterClrMapping xmlns:a="http://schemas.openxmlformats.org/drawingml/2006/main"/>
  </p:clrMapOvr>
</p:sld>
</file>