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be6d235574e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059a2b9c640bd"/>
  </p:sldMasterIdLst>
  <p:sldIdLst>
    <p:sldId xmlns:r="http://schemas.openxmlformats.org/officeDocument/2006/relationships" id="256" r:id="Rc249c4d4e04d460b"/>
    <p:sldId xmlns:r="http://schemas.openxmlformats.org/officeDocument/2006/relationships" id="257" r:id="Refb814955d914348"/>
    <p:sldId xmlns:r="http://schemas.openxmlformats.org/officeDocument/2006/relationships" id="258" r:id="R7a8b78ceef464140"/>
    <p:sldId xmlns:r="http://schemas.openxmlformats.org/officeDocument/2006/relationships" id="259" r:id="R52c8e925da034225"/>
    <p:sldId xmlns:r="http://schemas.openxmlformats.org/officeDocument/2006/relationships" id="260" r:id="R95633fff6bd94555"/>
    <p:sldId xmlns:r="http://schemas.openxmlformats.org/officeDocument/2006/relationships" id="261" r:id="R887d2c2a479a4ce5"/>
    <p:sldId xmlns:r="http://schemas.openxmlformats.org/officeDocument/2006/relationships" id="262" r:id="R14a00cdb7e844e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059a2b9c640bd" /><Relationship Type="http://schemas.openxmlformats.org/officeDocument/2006/relationships/slide" Target="/ppt/slides/slide1.xml" Id="Rc249c4d4e04d460b" /><Relationship Type="http://schemas.openxmlformats.org/officeDocument/2006/relationships/slide" Target="/ppt/slides/slide2.xml" Id="Refb814955d914348" /><Relationship Type="http://schemas.openxmlformats.org/officeDocument/2006/relationships/slide" Target="/ppt/slides/slide3.xml" Id="R7a8b78ceef464140" /><Relationship Type="http://schemas.openxmlformats.org/officeDocument/2006/relationships/slide" Target="/ppt/slides/slide4.xml" Id="R52c8e925da034225" /><Relationship Type="http://schemas.openxmlformats.org/officeDocument/2006/relationships/slide" Target="/ppt/slides/slide5.xml" Id="R95633fff6bd94555" /><Relationship Type="http://schemas.openxmlformats.org/officeDocument/2006/relationships/slide" Target="/ppt/slides/slide6.xml" Id="R887d2c2a479a4ce5" /><Relationship Type="http://schemas.openxmlformats.org/officeDocument/2006/relationships/slide" Target="/ppt/slides/slide7.xml" Id="R14a00cdb7e844e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00c197104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5626835524ff2" /><Relationship Type="http://schemas.openxmlformats.org/officeDocument/2006/relationships/theme" Target="/ppt/slideMasters/theme/theme1.xml" Id="R94d38a9778b8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5626835524f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e8ebf78ad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9a1f062c6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515be2590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4266ade64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7c766f405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f0009d475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1a4cf5edf43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ZHINGA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ZHINGA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8 974 884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BARTNES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BARTNES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920 149 316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